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51"/>
  </p:notesMasterIdLst>
  <p:sldIdLst>
    <p:sldId id="256" r:id="rId3"/>
    <p:sldId id="282" r:id="rId4"/>
    <p:sldId id="284" r:id="rId5"/>
    <p:sldId id="283" r:id="rId6"/>
    <p:sldId id="28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6" r:id="rId22"/>
    <p:sldId id="287" r:id="rId23"/>
    <p:sldId id="288" r:id="rId24"/>
    <p:sldId id="290" r:id="rId25"/>
    <p:sldId id="292" r:id="rId26"/>
    <p:sldId id="291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8" r:id="rId49"/>
    <p:sldId id="276" r:id="rId5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D541C4-C81D-FF42-9000-2D373BC4944C}" type="doc">
      <dgm:prSet loTypeId="urn:microsoft.com/office/officeart/2005/8/layout/radial4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48C7969-1F49-0E48-8C3D-C133CFE05A42}">
      <dgm:prSet phldrT="[Text]"/>
      <dgm:spPr/>
      <dgm:t>
        <a:bodyPr/>
        <a:lstStyle/>
        <a:p>
          <a:r>
            <a:rPr lang="en-US" dirty="0" err="1" smtClean="0"/>
            <a:t>Entrega</a:t>
          </a:r>
          <a:endParaRPr lang="en-US" dirty="0"/>
        </a:p>
      </dgm:t>
    </dgm:pt>
    <dgm:pt modelId="{FEBABBA6-37B2-B64A-8F7C-E478056B5F62}" type="parTrans" cxnId="{EB631432-AA68-F94E-B503-BFE26EFFA853}">
      <dgm:prSet/>
      <dgm:spPr/>
      <dgm:t>
        <a:bodyPr/>
        <a:lstStyle/>
        <a:p>
          <a:endParaRPr lang="en-US"/>
        </a:p>
      </dgm:t>
    </dgm:pt>
    <dgm:pt modelId="{26081749-4E90-1649-9A66-C104ED233697}" type="sibTrans" cxnId="{EB631432-AA68-F94E-B503-BFE26EFFA853}">
      <dgm:prSet/>
      <dgm:spPr/>
      <dgm:t>
        <a:bodyPr/>
        <a:lstStyle/>
        <a:p>
          <a:endParaRPr lang="en-US"/>
        </a:p>
      </dgm:t>
    </dgm:pt>
    <dgm:pt modelId="{2B0B2008-43D8-8349-8DEA-C3E54FAC0DAB}">
      <dgm:prSet phldrT="[Text]"/>
      <dgm:spPr/>
      <dgm:t>
        <a:bodyPr/>
        <a:lstStyle/>
        <a:p>
          <a:r>
            <a:rPr lang="en-US" dirty="0" smtClean="0"/>
            <a:t>Tempo</a:t>
          </a:r>
          <a:endParaRPr lang="en-US" dirty="0"/>
        </a:p>
      </dgm:t>
    </dgm:pt>
    <dgm:pt modelId="{83953093-29D6-004E-9B30-ADAAB3856FC5}" type="parTrans" cxnId="{E30DA094-BC63-5E43-A2F6-0F859F14737E}">
      <dgm:prSet/>
      <dgm:spPr/>
      <dgm:t>
        <a:bodyPr/>
        <a:lstStyle/>
        <a:p>
          <a:endParaRPr lang="en-US"/>
        </a:p>
      </dgm:t>
    </dgm:pt>
    <dgm:pt modelId="{5DBA6CE6-A27A-9A4E-B704-EBA763BA5889}" type="sibTrans" cxnId="{E30DA094-BC63-5E43-A2F6-0F859F14737E}">
      <dgm:prSet/>
      <dgm:spPr/>
      <dgm:t>
        <a:bodyPr/>
        <a:lstStyle/>
        <a:p>
          <a:endParaRPr lang="en-US"/>
        </a:p>
      </dgm:t>
    </dgm:pt>
    <dgm:pt modelId="{B43416EE-A83A-FB43-A76C-2161E7E5AA76}">
      <dgm:prSet phldrT="[Text]"/>
      <dgm:spPr/>
      <dgm:t>
        <a:bodyPr/>
        <a:lstStyle/>
        <a:p>
          <a:r>
            <a:rPr lang="en-US" dirty="0" err="1" smtClean="0"/>
            <a:t>Qualidade</a:t>
          </a:r>
          <a:endParaRPr lang="en-US" dirty="0"/>
        </a:p>
      </dgm:t>
    </dgm:pt>
    <dgm:pt modelId="{92A82A19-4EFD-C04F-A601-83CA3B3DDE56}" type="parTrans" cxnId="{BF1A4CA1-2946-1047-9989-B3CEADD22D50}">
      <dgm:prSet/>
      <dgm:spPr/>
      <dgm:t>
        <a:bodyPr/>
        <a:lstStyle/>
        <a:p>
          <a:endParaRPr lang="en-US"/>
        </a:p>
      </dgm:t>
    </dgm:pt>
    <dgm:pt modelId="{4A6CB318-F42C-054C-97E3-9EC0A5E09B9D}" type="sibTrans" cxnId="{BF1A4CA1-2946-1047-9989-B3CEADD22D50}">
      <dgm:prSet/>
      <dgm:spPr/>
      <dgm:t>
        <a:bodyPr/>
        <a:lstStyle/>
        <a:p>
          <a:endParaRPr lang="en-US"/>
        </a:p>
      </dgm:t>
    </dgm:pt>
    <dgm:pt modelId="{39D5CDB1-F66E-2547-B526-1E1DD9F3EF65}">
      <dgm:prSet phldrT="[Text]"/>
      <dgm:spPr/>
      <dgm:t>
        <a:bodyPr/>
        <a:lstStyle/>
        <a:p>
          <a:r>
            <a:rPr lang="en-US" dirty="0" err="1" smtClean="0"/>
            <a:t>Escopo</a:t>
          </a:r>
          <a:endParaRPr lang="en-US" dirty="0"/>
        </a:p>
      </dgm:t>
    </dgm:pt>
    <dgm:pt modelId="{5CAB7937-19B2-F348-BFA2-FF3AC06E721B}" type="parTrans" cxnId="{F9D9F652-FD9A-1D49-B5F5-5FE1FDF7DACD}">
      <dgm:prSet/>
      <dgm:spPr/>
      <dgm:t>
        <a:bodyPr/>
        <a:lstStyle/>
        <a:p>
          <a:endParaRPr lang="en-US"/>
        </a:p>
      </dgm:t>
    </dgm:pt>
    <dgm:pt modelId="{59E6152E-63D3-2342-B10B-D7CE59C70EE8}" type="sibTrans" cxnId="{F9D9F652-FD9A-1D49-B5F5-5FE1FDF7DACD}">
      <dgm:prSet/>
      <dgm:spPr/>
      <dgm:t>
        <a:bodyPr/>
        <a:lstStyle/>
        <a:p>
          <a:endParaRPr lang="en-US"/>
        </a:p>
      </dgm:t>
    </dgm:pt>
    <dgm:pt modelId="{8B991B4A-0ECF-3242-B76B-D460D42CD7F7}">
      <dgm:prSet phldrT="[Text]"/>
      <dgm:spPr/>
      <dgm:t>
        <a:bodyPr/>
        <a:lstStyle/>
        <a:p>
          <a:r>
            <a:rPr lang="en-US" dirty="0" err="1" smtClean="0"/>
            <a:t>Custo</a:t>
          </a:r>
          <a:endParaRPr lang="en-US" dirty="0"/>
        </a:p>
      </dgm:t>
    </dgm:pt>
    <dgm:pt modelId="{9DD9AE04-CF96-A440-9D53-23AB7917406B}" type="parTrans" cxnId="{838493F8-B29C-554B-AD0B-F7F54D7A0936}">
      <dgm:prSet/>
      <dgm:spPr/>
      <dgm:t>
        <a:bodyPr/>
        <a:lstStyle/>
        <a:p>
          <a:endParaRPr lang="en-US"/>
        </a:p>
      </dgm:t>
    </dgm:pt>
    <dgm:pt modelId="{E494C759-E1DC-014C-A9C2-F630D92D7C76}" type="sibTrans" cxnId="{838493F8-B29C-554B-AD0B-F7F54D7A0936}">
      <dgm:prSet/>
      <dgm:spPr/>
      <dgm:t>
        <a:bodyPr/>
        <a:lstStyle/>
        <a:p>
          <a:endParaRPr lang="en-US"/>
        </a:p>
      </dgm:t>
    </dgm:pt>
    <dgm:pt modelId="{F645BCFD-BA5F-B64A-9F95-768518B1DB8F}">
      <dgm:prSet phldrT="[Text]"/>
      <dgm:spPr/>
      <dgm:t>
        <a:bodyPr/>
        <a:lstStyle/>
        <a:p>
          <a:r>
            <a:rPr lang="en-US" dirty="0" err="1" smtClean="0"/>
            <a:t>Disponibilidade</a:t>
          </a:r>
          <a:endParaRPr lang="en-US" dirty="0"/>
        </a:p>
      </dgm:t>
    </dgm:pt>
    <dgm:pt modelId="{5991CB70-5146-1C4C-903D-67D2B3893B72}" type="parTrans" cxnId="{830C17CB-5F42-754A-95AB-BE21C80B3FD6}">
      <dgm:prSet/>
      <dgm:spPr/>
      <dgm:t>
        <a:bodyPr/>
        <a:lstStyle/>
        <a:p>
          <a:endParaRPr lang="en-US"/>
        </a:p>
      </dgm:t>
    </dgm:pt>
    <dgm:pt modelId="{D8371139-93B4-E44F-B00A-19A9712F1BF4}" type="sibTrans" cxnId="{830C17CB-5F42-754A-95AB-BE21C80B3FD6}">
      <dgm:prSet/>
      <dgm:spPr/>
      <dgm:t>
        <a:bodyPr/>
        <a:lstStyle/>
        <a:p>
          <a:endParaRPr lang="en-US"/>
        </a:p>
      </dgm:t>
    </dgm:pt>
    <dgm:pt modelId="{A7E3E000-F71A-8D4B-ADC0-23FF5F90CEAC}" type="pres">
      <dgm:prSet presAssocID="{5DD541C4-C81D-FF42-9000-2D373BC4944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DEE85D73-D199-1B46-8F05-2CDFFAD4320D}" type="pres">
      <dgm:prSet presAssocID="{348C7969-1F49-0E48-8C3D-C133CFE05A42}" presName="centerShape" presStyleLbl="node0" presStyleIdx="0" presStyleCnt="1"/>
      <dgm:spPr/>
      <dgm:t>
        <a:bodyPr/>
        <a:lstStyle/>
        <a:p>
          <a:endParaRPr lang="en-US"/>
        </a:p>
      </dgm:t>
    </dgm:pt>
    <dgm:pt modelId="{0951FD9C-7DBD-C141-804D-D8349AE22053}" type="pres">
      <dgm:prSet presAssocID="{83953093-29D6-004E-9B30-ADAAB3856FC5}" presName="parTrans" presStyleLbl="bgSibTrans2D1" presStyleIdx="0" presStyleCnt="5"/>
      <dgm:spPr/>
      <dgm:t>
        <a:bodyPr/>
        <a:lstStyle/>
        <a:p>
          <a:endParaRPr lang="pt-BR"/>
        </a:p>
      </dgm:t>
    </dgm:pt>
    <dgm:pt modelId="{BC0C7C00-8FD7-E345-9E99-8F8405A6CF1C}" type="pres">
      <dgm:prSet presAssocID="{2B0B2008-43D8-8349-8DEA-C3E54FAC0DA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DAB6FD4-5E37-364A-8A3B-F12083D6E7A6}" type="pres">
      <dgm:prSet presAssocID="{92A82A19-4EFD-C04F-A601-83CA3B3DDE56}" presName="parTrans" presStyleLbl="bgSibTrans2D1" presStyleIdx="1" presStyleCnt="5"/>
      <dgm:spPr/>
      <dgm:t>
        <a:bodyPr/>
        <a:lstStyle/>
        <a:p>
          <a:endParaRPr lang="pt-BR"/>
        </a:p>
      </dgm:t>
    </dgm:pt>
    <dgm:pt modelId="{52E03C7D-52BF-3141-BC94-4A22BB3A1877}" type="pres">
      <dgm:prSet presAssocID="{B43416EE-A83A-FB43-A76C-2161E7E5AA76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ADB86AF-FD3D-ED46-8306-04F50FE6DFB8}" type="pres">
      <dgm:prSet presAssocID="{5CAB7937-19B2-F348-BFA2-FF3AC06E721B}" presName="parTrans" presStyleLbl="bgSibTrans2D1" presStyleIdx="2" presStyleCnt="5"/>
      <dgm:spPr/>
      <dgm:t>
        <a:bodyPr/>
        <a:lstStyle/>
        <a:p>
          <a:endParaRPr lang="pt-BR"/>
        </a:p>
      </dgm:t>
    </dgm:pt>
    <dgm:pt modelId="{7D0E83FD-3083-C24F-A43F-7E69E85C59C9}" type="pres">
      <dgm:prSet presAssocID="{39D5CDB1-F66E-2547-B526-1E1DD9F3EF6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A80A99-8A70-4F4C-AAD9-3DB63F6270FC}" type="pres">
      <dgm:prSet presAssocID="{9DD9AE04-CF96-A440-9D53-23AB7917406B}" presName="parTrans" presStyleLbl="bgSibTrans2D1" presStyleIdx="3" presStyleCnt="5"/>
      <dgm:spPr/>
      <dgm:t>
        <a:bodyPr/>
        <a:lstStyle/>
        <a:p>
          <a:endParaRPr lang="pt-BR"/>
        </a:p>
      </dgm:t>
    </dgm:pt>
    <dgm:pt modelId="{52631CB2-658D-DE49-9BC4-031D9315D11E}" type="pres">
      <dgm:prSet presAssocID="{8B991B4A-0ECF-3242-B76B-D460D42CD7F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74334A4-C411-BB41-8B27-CC821544E7FC}" type="pres">
      <dgm:prSet presAssocID="{5991CB70-5146-1C4C-903D-67D2B3893B72}" presName="parTrans" presStyleLbl="bgSibTrans2D1" presStyleIdx="4" presStyleCnt="5"/>
      <dgm:spPr/>
      <dgm:t>
        <a:bodyPr/>
        <a:lstStyle/>
        <a:p>
          <a:endParaRPr lang="pt-BR"/>
        </a:p>
      </dgm:t>
    </dgm:pt>
    <dgm:pt modelId="{374DEB35-8178-654A-BED7-475F52BA23A4}" type="pres">
      <dgm:prSet presAssocID="{F645BCFD-BA5F-B64A-9F95-768518B1DB8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3BDB285-AA79-CB41-9501-051C03494667}" type="presOf" srcId="{348C7969-1F49-0E48-8C3D-C133CFE05A42}" destId="{DEE85D73-D199-1B46-8F05-2CDFFAD4320D}" srcOrd="0" destOrd="0" presId="urn:microsoft.com/office/officeart/2005/8/layout/radial4"/>
    <dgm:cxn modelId="{C6E81159-5FFE-8A42-A8C4-523B842A69BA}" type="presOf" srcId="{B43416EE-A83A-FB43-A76C-2161E7E5AA76}" destId="{52E03C7D-52BF-3141-BC94-4A22BB3A1877}" srcOrd="0" destOrd="0" presId="urn:microsoft.com/office/officeart/2005/8/layout/radial4"/>
    <dgm:cxn modelId="{090C4B31-913E-FB45-8C90-456983EEFE7E}" type="presOf" srcId="{83953093-29D6-004E-9B30-ADAAB3856FC5}" destId="{0951FD9C-7DBD-C141-804D-D8349AE22053}" srcOrd="0" destOrd="0" presId="urn:microsoft.com/office/officeart/2005/8/layout/radial4"/>
    <dgm:cxn modelId="{BF1A4CA1-2946-1047-9989-B3CEADD22D50}" srcId="{348C7969-1F49-0E48-8C3D-C133CFE05A42}" destId="{B43416EE-A83A-FB43-A76C-2161E7E5AA76}" srcOrd="1" destOrd="0" parTransId="{92A82A19-4EFD-C04F-A601-83CA3B3DDE56}" sibTransId="{4A6CB318-F42C-054C-97E3-9EC0A5E09B9D}"/>
    <dgm:cxn modelId="{696306CF-E9A4-E547-AF67-E317FBDD7D25}" type="presOf" srcId="{5DD541C4-C81D-FF42-9000-2D373BC4944C}" destId="{A7E3E000-F71A-8D4B-ADC0-23FF5F90CEAC}" srcOrd="0" destOrd="0" presId="urn:microsoft.com/office/officeart/2005/8/layout/radial4"/>
    <dgm:cxn modelId="{2CB423E5-1C3E-9B49-BE45-5D22B263AACA}" type="presOf" srcId="{5CAB7937-19B2-F348-BFA2-FF3AC06E721B}" destId="{0ADB86AF-FD3D-ED46-8306-04F50FE6DFB8}" srcOrd="0" destOrd="0" presId="urn:microsoft.com/office/officeart/2005/8/layout/radial4"/>
    <dgm:cxn modelId="{DEA6180B-FD19-FD47-8A01-B7DCBA6B66BA}" type="presOf" srcId="{92A82A19-4EFD-C04F-A601-83CA3B3DDE56}" destId="{0DAB6FD4-5E37-364A-8A3B-F12083D6E7A6}" srcOrd="0" destOrd="0" presId="urn:microsoft.com/office/officeart/2005/8/layout/radial4"/>
    <dgm:cxn modelId="{F9D9F652-FD9A-1D49-B5F5-5FE1FDF7DACD}" srcId="{348C7969-1F49-0E48-8C3D-C133CFE05A42}" destId="{39D5CDB1-F66E-2547-B526-1E1DD9F3EF65}" srcOrd="2" destOrd="0" parTransId="{5CAB7937-19B2-F348-BFA2-FF3AC06E721B}" sibTransId="{59E6152E-63D3-2342-B10B-D7CE59C70EE8}"/>
    <dgm:cxn modelId="{830C17CB-5F42-754A-95AB-BE21C80B3FD6}" srcId="{348C7969-1F49-0E48-8C3D-C133CFE05A42}" destId="{F645BCFD-BA5F-B64A-9F95-768518B1DB8F}" srcOrd="4" destOrd="0" parTransId="{5991CB70-5146-1C4C-903D-67D2B3893B72}" sibTransId="{D8371139-93B4-E44F-B00A-19A9712F1BF4}"/>
    <dgm:cxn modelId="{B9068A78-CEC6-1140-B35B-DFECC57EAAE3}" type="presOf" srcId="{2B0B2008-43D8-8349-8DEA-C3E54FAC0DAB}" destId="{BC0C7C00-8FD7-E345-9E99-8F8405A6CF1C}" srcOrd="0" destOrd="0" presId="urn:microsoft.com/office/officeart/2005/8/layout/radial4"/>
    <dgm:cxn modelId="{C29B915B-69AB-4041-BE2E-44BD4B8098FF}" type="presOf" srcId="{9DD9AE04-CF96-A440-9D53-23AB7917406B}" destId="{14A80A99-8A70-4F4C-AAD9-3DB63F6270FC}" srcOrd="0" destOrd="0" presId="urn:microsoft.com/office/officeart/2005/8/layout/radial4"/>
    <dgm:cxn modelId="{EB631432-AA68-F94E-B503-BFE26EFFA853}" srcId="{5DD541C4-C81D-FF42-9000-2D373BC4944C}" destId="{348C7969-1F49-0E48-8C3D-C133CFE05A42}" srcOrd="0" destOrd="0" parTransId="{FEBABBA6-37B2-B64A-8F7C-E478056B5F62}" sibTransId="{26081749-4E90-1649-9A66-C104ED233697}"/>
    <dgm:cxn modelId="{FCED3A36-0E40-D44A-8FC6-CA8560455DA6}" type="presOf" srcId="{F645BCFD-BA5F-B64A-9F95-768518B1DB8F}" destId="{374DEB35-8178-654A-BED7-475F52BA23A4}" srcOrd="0" destOrd="0" presId="urn:microsoft.com/office/officeart/2005/8/layout/radial4"/>
    <dgm:cxn modelId="{8DD7ED56-6BD8-0048-8157-CB59D0B2551D}" type="presOf" srcId="{5991CB70-5146-1C4C-903D-67D2B3893B72}" destId="{974334A4-C411-BB41-8B27-CC821544E7FC}" srcOrd="0" destOrd="0" presId="urn:microsoft.com/office/officeart/2005/8/layout/radial4"/>
    <dgm:cxn modelId="{838493F8-B29C-554B-AD0B-F7F54D7A0936}" srcId="{348C7969-1F49-0E48-8C3D-C133CFE05A42}" destId="{8B991B4A-0ECF-3242-B76B-D460D42CD7F7}" srcOrd="3" destOrd="0" parTransId="{9DD9AE04-CF96-A440-9D53-23AB7917406B}" sibTransId="{E494C759-E1DC-014C-A9C2-F630D92D7C76}"/>
    <dgm:cxn modelId="{16A72EC3-0EDF-5B41-A88B-DED675F4D8E5}" type="presOf" srcId="{39D5CDB1-F66E-2547-B526-1E1DD9F3EF65}" destId="{7D0E83FD-3083-C24F-A43F-7E69E85C59C9}" srcOrd="0" destOrd="0" presId="urn:microsoft.com/office/officeart/2005/8/layout/radial4"/>
    <dgm:cxn modelId="{210A58E2-19E7-C843-9279-9F7B786581E6}" type="presOf" srcId="{8B991B4A-0ECF-3242-B76B-D460D42CD7F7}" destId="{52631CB2-658D-DE49-9BC4-031D9315D11E}" srcOrd="0" destOrd="0" presId="urn:microsoft.com/office/officeart/2005/8/layout/radial4"/>
    <dgm:cxn modelId="{E30DA094-BC63-5E43-A2F6-0F859F14737E}" srcId="{348C7969-1F49-0E48-8C3D-C133CFE05A42}" destId="{2B0B2008-43D8-8349-8DEA-C3E54FAC0DAB}" srcOrd="0" destOrd="0" parTransId="{83953093-29D6-004E-9B30-ADAAB3856FC5}" sibTransId="{5DBA6CE6-A27A-9A4E-B704-EBA763BA5889}"/>
    <dgm:cxn modelId="{A85CF5EC-79DF-5745-B55D-D08316CF4B0E}" type="presParOf" srcId="{A7E3E000-F71A-8D4B-ADC0-23FF5F90CEAC}" destId="{DEE85D73-D199-1B46-8F05-2CDFFAD4320D}" srcOrd="0" destOrd="0" presId="urn:microsoft.com/office/officeart/2005/8/layout/radial4"/>
    <dgm:cxn modelId="{B627586A-EB46-0B4B-8AE4-68C1CE82AA47}" type="presParOf" srcId="{A7E3E000-F71A-8D4B-ADC0-23FF5F90CEAC}" destId="{0951FD9C-7DBD-C141-804D-D8349AE22053}" srcOrd="1" destOrd="0" presId="urn:microsoft.com/office/officeart/2005/8/layout/radial4"/>
    <dgm:cxn modelId="{EACA2052-5BFB-334C-9A42-B61FF594BBB1}" type="presParOf" srcId="{A7E3E000-F71A-8D4B-ADC0-23FF5F90CEAC}" destId="{BC0C7C00-8FD7-E345-9E99-8F8405A6CF1C}" srcOrd="2" destOrd="0" presId="urn:microsoft.com/office/officeart/2005/8/layout/radial4"/>
    <dgm:cxn modelId="{AB6F2E7B-266A-8E46-BC4C-9E8772700939}" type="presParOf" srcId="{A7E3E000-F71A-8D4B-ADC0-23FF5F90CEAC}" destId="{0DAB6FD4-5E37-364A-8A3B-F12083D6E7A6}" srcOrd="3" destOrd="0" presId="urn:microsoft.com/office/officeart/2005/8/layout/radial4"/>
    <dgm:cxn modelId="{776555AA-D8C8-0341-B6D8-71E333233DB3}" type="presParOf" srcId="{A7E3E000-F71A-8D4B-ADC0-23FF5F90CEAC}" destId="{52E03C7D-52BF-3141-BC94-4A22BB3A1877}" srcOrd="4" destOrd="0" presId="urn:microsoft.com/office/officeart/2005/8/layout/radial4"/>
    <dgm:cxn modelId="{94664FBE-B460-814D-973F-0CEE90E7895A}" type="presParOf" srcId="{A7E3E000-F71A-8D4B-ADC0-23FF5F90CEAC}" destId="{0ADB86AF-FD3D-ED46-8306-04F50FE6DFB8}" srcOrd="5" destOrd="0" presId="urn:microsoft.com/office/officeart/2005/8/layout/radial4"/>
    <dgm:cxn modelId="{AC4C1B81-7B2E-3149-A74E-BA813023996F}" type="presParOf" srcId="{A7E3E000-F71A-8D4B-ADC0-23FF5F90CEAC}" destId="{7D0E83FD-3083-C24F-A43F-7E69E85C59C9}" srcOrd="6" destOrd="0" presId="urn:microsoft.com/office/officeart/2005/8/layout/radial4"/>
    <dgm:cxn modelId="{215C9F79-7283-0043-B12F-EA6C68B1E11F}" type="presParOf" srcId="{A7E3E000-F71A-8D4B-ADC0-23FF5F90CEAC}" destId="{14A80A99-8A70-4F4C-AAD9-3DB63F6270FC}" srcOrd="7" destOrd="0" presId="urn:microsoft.com/office/officeart/2005/8/layout/radial4"/>
    <dgm:cxn modelId="{C2708A1B-02B2-C848-8C2E-9ABBE3BE7292}" type="presParOf" srcId="{A7E3E000-F71A-8D4B-ADC0-23FF5F90CEAC}" destId="{52631CB2-658D-DE49-9BC4-031D9315D11E}" srcOrd="8" destOrd="0" presId="urn:microsoft.com/office/officeart/2005/8/layout/radial4"/>
    <dgm:cxn modelId="{EE80537B-075A-C946-A220-DB6E9464BCA9}" type="presParOf" srcId="{A7E3E000-F71A-8D4B-ADC0-23FF5F90CEAC}" destId="{974334A4-C411-BB41-8B27-CC821544E7FC}" srcOrd="9" destOrd="0" presId="urn:microsoft.com/office/officeart/2005/8/layout/radial4"/>
    <dgm:cxn modelId="{CF696C00-9E06-9643-BC42-2F0B159D9810}" type="presParOf" srcId="{A7E3E000-F71A-8D4B-ADC0-23FF5F90CEAC}" destId="{374DEB35-8178-654A-BED7-475F52BA23A4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36B31F-1076-4346-B37D-E7DCD7845CEE}" type="doc">
      <dgm:prSet loTypeId="urn:microsoft.com/office/officeart/2005/8/layout/radial6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D74AFE1-2ADE-6E44-9D15-DB04CC57C291}">
      <dgm:prSet phldrT="[Text]"/>
      <dgm:spPr/>
      <dgm:t>
        <a:bodyPr/>
        <a:lstStyle/>
        <a:p>
          <a:r>
            <a:rPr lang="en-US" dirty="0" err="1" smtClean="0"/>
            <a:t>Pessoas</a:t>
          </a:r>
          <a:endParaRPr lang="en-US" dirty="0"/>
        </a:p>
      </dgm:t>
    </dgm:pt>
    <dgm:pt modelId="{01EEE4FF-DD08-FF4B-AC23-30E6C54C75CB}" type="parTrans" cxnId="{E45EEAF5-87D8-194A-A68C-ED2449FDF6C5}">
      <dgm:prSet/>
      <dgm:spPr/>
      <dgm:t>
        <a:bodyPr/>
        <a:lstStyle/>
        <a:p>
          <a:endParaRPr lang="en-US"/>
        </a:p>
      </dgm:t>
    </dgm:pt>
    <dgm:pt modelId="{1C1EB3A5-55CE-DA43-9536-D8F941621FC8}" type="sibTrans" cxnId="{E45EEAF5-87D8-194A-A68C-ED2449FDF6C5}">
      <dgm:prSet/>
      <dgm:spPr/>
      <dgm:t>
        <a:bodyPr/>
        <a:lstStyle/>
        <a:p>
          <a:endParaRPr lang="en-US"/>
        </a:p>
      </dgm:t>
    </dgm:pt>
    <dgm:pt modelId="{3688F9E0-5658-1A45-BCBD-1B8D162E1167}">
      <dgm:prSet phldrT="[Text]"/>
      <dgm:spPr/>
      <dgm:t>
        <a:bodyPr/>
        <a:lstStyle/>
        <a:p>
          <a:r>
            <a:rPr lang="en-US" dirty="0" err="1" smtClean="0"/>
            <a:t>Ferramentas</a:t>
          </a:r>
          <a:endParaRPr lang="en-US" dirty="0"/>
        </a:p>
      </dgm:t>
    </dgm:pt>
    <dgm:pt modelId="{1E63F897-5E91-0648-86FF-EC06E54DD7A1}" type="parTrans" cxnId="{B52BF7B2-3A55-0C44-B65A-49F04ED7ED28}">
      <dgm:prSet/>
      <dgm:spPr/>
      <dgm:t>
        <a:bodyPr/>
        <a:lstStyle/>
        <a:p>
          <a:endParaRPr lang="en-US"/>
        </a:p>
      </dgm:t>
    </dgm:pt>
    <dgm:pt modelId="{B63A69CF-A432-2344-B669-3991A734A526}" type="sibTrans" cxnId="{B52BF7B2-3A55-0C44-B65A-49F04ED7ED28}">
      <dgm:prSet/>
      <dgm:spPr/>
      <dgm:t>
        <a:bodyPr/>
        <a:lstStyle/>
        <a:p>
          <a:endParaRPr lang="en-US"/>
        </a:p>
      </dgm:t>
    </dgm:pt>
    <dgm:pt modelId="{299FB60B-95ED-824B-8FA5-55C721D1EF6F}">
      <dgm:prSet phldrT="[Text]"/>
      <dgm:spPr/>
      <dgm:t>
        <a:bodyPr/>
        <a:lstStyle/>
        <a:p>
          <a:r>
            <a:rPr lang="en-US" dirty="0" err="1" smtClean="0"/>
            <a:t>Processo</a:t>
          </a:r>
          <a:endParaRPr lang="en-US" dirty="0"/>
        </a:p>
      </dgm:t>
    </dgm:pt>
    <dgm:pt modelId="{4A39625B-957E-6948-A978-11D024951378}" type="parTrans" cxnId="{03C925E1-3E38-7049-B8E9-4235D42EB597}">
      <dgm:prSet/>
      <dgm:spPr/>
      <dgm:t>
        <a:bodyPr/>
        <a:lstStyle/>
        <a:p>
          <a:endParaRPr lang="en-US"/>
        </a:p>
      </dgm:t>
    </dgm:pt>
    <dgm:pt modelId="{6E7574F8-0151-284D-8A50-DF8886F34DAF}" type="sibTrans" cxnId="{03C925E1-3E38-7049-B8E9-4235D42EB597}">
      <dgm:prSet/>
      <dgm:spPr/>
      <dgm:t>
        <a:bodyPr/>
        <a:lstStyle/>
        <a:p>
          <a:endParaRPr lang="en-US"/>
        </a:p>
      </dgm:t>
    </dgm:pt>
    <dgm:pt modelId="{4F5CCE07-FF78-8646-9212-CEE91656C043}">
      <dgm:prSet phldrT="[Text]"/>
      <dgm:spPr/>
      <dgm:t>
        <a:bodyPr/>
        <a:lstStyle/>
        <a:p>
          <a:r>
            <a:rPr lang="en-US" dirty="0" err="1" smtClean="0"/>
            <a:t>Controle</a:t>
          </a:r>
          <a:endParaRPr lang="en-US" dirty="0"/>
        </a:p>
      </dgm:t>
    </dgm:pt>
    <dgm:pt modelId="{E40CA6D2-B3CE-0548-99E2-997C57B7AFE4}" type="parTrans" cxnId="{161FA0F0-10C7-3147-8718-7D18A3AFF274}">
      <dgm:prSet/>
      <dgm:spPr/>
      <dgm:t>
        <a:bodyPr/>
        <a:lstStyle/>
        <a:p>
          <a:endParaRPr lang="en-US"/>
        </a:p>
      </dgm:t>
    </dgm:pt>
    <dgm:pt modelId="{CA3D17F6-2F6C-2B4A-B335-9515147E5B13}" type="sibTrans" cxnId="{161FA0F0-10C7-3147-8718-7D18A3AFF274}">
      <dgm:prSet/>
      <dgm:spPr/>
      <dgm:t>
        <a:bodyPr/>
        <a:lstStyle/>
        <a:p>
          <a:endParaRPr lang="en-US"/>
        </a:p>
      </dgm:t>
    </dgm:pt>
    <dgm:pt modelId="{1F410F29-8BB0-FC49-9B8C-AA3DCEA29D45}">
      <dgm:prSet phldrT="[Text]"/>
      <dgm:spPr/>
      <dgm:t>
        <a:bodyPr/>
        <a:lstStyle/>
        <a:p>
          <a:r>
            <a:rPr lang="en-US" dirty="0" err="1" smtClean="0"/>
            <a:t>Medição</a:t>
          </a:r>
          <a:endParaRPr lang="en-US" dirty="0"/>
        </a:p>
      </dgm:t>
    </dgm:pt>
    <dgm:pt modelId="{8D95B3EB-8668-2D4F-8DCE-68588EBCA82C}" type="parTrans" cxnId="{ABE32D11-9C9A-3E40-802E-8A48CB722884}">
      <dgm:prSet/>
      <dgm:spPr/>
      <dgm:t>
        <a:bodyPr/>
        <a:lstStyle/>
        <a:p>
          <a:endParaRPr lang="en-US"/>
        </a:p>
      </dgm:t>
    </dgm:pt>
    <dgm:pt modelId="{13B25EF4-EDC6-F145-A1C9-DEB7A66A69FD}" type="sibTrans" cxnId="{ABE32D11-9C9A-3E40-802E-8A48CB722884}">
      <dgm:prSet/>
      <dgm:spPr/>
      <dgm:t>
        <a:bodyPr/>
        <a:lstStyle/>
        <a:p>
          <a:endParaRPr lang="en-US"/>
        </a:p>
      </dgm:t>
    </dgm:pt>
    <dgm:pt modelId="{1592F96E-52FE-0042-B981-FD7051925BFF}">
      <dgm:prSet phldrT="[Text]"/>
      <dgm:spPr/>
      <dgm:t>
        <a:bodyPr/>
        <a:lstStyle/>
        <a:p>
          <a:r>
            <a:rPr lang="en-US" dirty="0" err="1" smtClean="0"/>
            <a:t>Ajuste</a:t>
          </a:r>
          <a:endParaRPr lang="en-US" dirty="0"/>
        </a:p>
      </dgm:t>
    </dgm:pt>
    <dgm:pt modelId="{7198D333-D3F5-994B-8DAA-E15E151E43BD}" type="parTrans" cxnId="{A8ACD726-3F10-3B40-9D54-F453ADF38100}">
      <dgm:prSet/>
      <dgm:spPr/>
      <dgm:t>
        <a:bodyPr/>
        <a:lstStyle/>
        <a:p>
          <a:endParaRPr lang="en-US"/>
        </a:p>
      </dgm:t>
    </dgm:pt>
    <dgm:pt modelId="{ADFC7AC5-D1BF-ED48-B84A-3253E27E3C51}" type="sibTrans" cxnId="{A8ACD726-3F10-3B40-9D54-F453ADF38100}">
      <dgm:prSet/>
      <dgm:spPr/>
      <dgm:t>
        <a:bodyPr/>
        <a:lstStyle/>
        <a:p>
          <a:endParaRPr lang="en-US"/>
        </a:p>
      </dgm:t>
    </dgm:pt>
    <dgm:pt modelId="{86109C96-0A77-2847-B03C-B3E7360D4FF9}">
      <dgm:prSet phldrT="[Text]"/>
      <dgm:spPr/>
      <dgm:t>
        <a:bodyPr/>
        <a:lstStyle/>
        <a:p>
          <a:r>
            <a:rPr lang="en-US" dirty="0" err="1" smtClean="0"/>
            <a:t>Monitoramento</a:t>
          </a:r>
          <a:endParaRPr lang="en-US" dirty="0"/>
        </a:p>
      </dgm:t>
    </dgm:pt>
    <dgm:pt modelId="{84979000-0BD9-F242-B6C5-EBABC74F04AC}" type="parTrans" cxnId="{6C09A45D-6FA5-A742-A14D-AF9ADD3B3D19}">
      <dgm:prSet/>
      <dgm:spPr/>
      <dgm:t>
        <a:bodyPr/>
        <a:lstStyle/>
        <a:p>
          <a:endParaRPr lang="en-US"/>
        </a:p>
      </dgm:t>
    </dgm:pt>
    <dgm:pt modelId="{5DC1BF35-A894-2D4F-A8F1-226DB2473E90}" type="sibTrans" cxnId="{6C09A45D-6FA5-A742-A14D-AF9ADD3B3D19}">
      <dgm:prSet/>
      <dgm:spPr/>
      <dgm:t>
        <a:bodyPr/>
        <a:lstStyle/>
        <a:p>
          <a:endParaRPr lang="en-US"/>
        </a:p>
      </dgm:t>
    </dgm:pt>
    <dgm:pt modelId="{0A30AA4C-5237-C141-824F-5894F04C7537}">
      <dgm:prSet phldrT="[Text]"/>
      <dgm:spPr/>
      <dgm:t>
        <a:bodyPr/>
        <a:lstStyle/>
        <a:p>
          <a:endParaRPr lang="en-US" dirty="0"/>
        </a:p>
      </dgm:t>
    </dgm:pt>
    <dgm:pt modelId="{BFED49CD-66E0-7848-9AE6-D874EC709382}" type="parTrans" cxnId="{DFF86242-FDC2-FF4B-BF17-36ED4EB0C7A5}">
      <dgm:prSet/>
      <dgm:spPr/>
      <dgm:t>
        <a:bodyPr/>
        <a:lstStyle/>
        <a:p>
          <a:endParaRPr lang="en-US"/>
        </a:p>
      </dgm:t>
    </dgm:pt>
    <dgm:pt modelId="{01963FCD-92C0-0747-BFF8-4A77C905B5A9}" type="sibTrans" cxnId="{DFF86242-FDC2-FF4B-BF17-36ED4EB0C7A5}">
      <dgm:prSet/>
      <dgm:spPr/>
      <dgm:t>
        <a:bodyPr/>
        <a:lstStyle/>
        <a:p>
          <a:endParaRPr lang="en-US"/>
        </a:p>
      </dgm:t>
    </dgm:pt>
    <dgm:pt modelId="{A01A1E4D-7EF5-5E4D-B37F-3E63F2D45962}">
      <dgm:prSet phldrT="[Text]"/>
      <dgm:spPr/>
      <dgm:t>
        <a:bodyPr/>
        <a:lstStyle/>
        <a:p>
          <a:r>
            <a:rPr lang="en-US" dirty="0" err="1" smtClean="0"/>
            <a:t>Metodologia</a:t>
          </a:r>
          <a:endParaRPr lang="en-US" dirty="0"/>
        </a:p>
      </dgm:t>
    </dgm:pt>
    <dgm:pt modelId="{EB97B04D-19BB-1D48-877D-B902B4C17B2C}" type="parTrans" cxnId="{21BB3C44-2BF4-3043-9A37-295E98924E87}">
      <dgm:prSet/>
      <dgm:spPr/>
      <dgm:t>
        <a:bodyPr/>
        <a:lstStyle/>
        <a:p>
          <a:endParaRPr lang="en-US"/>
        </a:p>
      </dgm:t>
    </dgm:pt>
    <dgm:pt modelId="{728602B3-3D44-A24A-8FF5-7F784E8368EB}" type="sibTrans" cxnId="{21BB3C44-2BF4-3043-9A37-295E98924E87}">
      <dgm:prSet/>
      <dgm:spPr/>
      <dgm:t>
        <a:bodyPr/>
        <a:lstStyle/>
        <a:p>
          <a:endParaRPr lang="en-US"/>
        </a:p>
      </dgm:t>
    </dgm:pt>
    <dgm:pt modelId="{B5628744-7A28-CF49-BE4C-998A5964397A}">
      <dgm:prSet phldrT="[Text]"/>
      <dgm:spPr/>
      <dgm:t>
        <a:bodyPr/>
        <a:lstStyle/>
        <a:p>
          <a:endParaRPr lang="en-US" dirty="0"/>
        </a:p>
      </dgm:t>
    </dgm:pt>
    <dgm:pt modelId="{0E555C84-E1F8-2F4D-90C6-05453B7658AF}" type="parTrans" cxnId="{BFF1E5D2-73F5-674E-AF8C-3609C4E5111C}">
      <dgm:prSet/>
      <dgm:spPr/>
      <dgm:t>
        <a:bodyPr/>
        <a:lstStyle/>
        <a:p>
          <a:endParaRPr lang="en-US"/>
        </a:p>
      </dgm:t>
    </dgm:pt>
    <dgm:pt modelId="{A1C84218-5B0F-0D4C-A8B4-B5BBFFAA4783}" type="sibTrans" cxnId="{BFF1E5D2-73F5-674E-AF8C-3609C4E5111C}">
      <dgm:prSet/>
      <dgm:spPr/>
      <dgm:t>
        <a:bodyPr/>
        <a:lstStyle/>
        <a:p>
          <a:endParaRPr lang="en-US"/>
        </a:p>
      </dgm:t>
    </dgm:pt>
    <dgm:pt modelId="{74D076D9-E02A-4246-8629-9B43A1AF73FF}" type="pres">
      <dgm:prSet presAssocID="{1D36B31F-1076-4346-B37D-E7DCD7845CE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F82D659-20FB-A247-84D2-01BBCD5EF49B}" type="pres">
      <dgm:prSet presAssocID="{9D74AFE1-2ADE-6E44-9D15-DB04CC57C291}" presName="centerShape" presStyleLbl="node0" presStyleIdx="0" presStyleCnt="1"/>
      <dgm:spPr/>
      <dgm:t>
        <a:bodyPr/>
        <a:lstStyle/>
        <a:p>
          <a:endParaRPr lang="pt-BR"/>
        </a:p>
      </dgm:t>
    </dgm:pt>
    <dgm:pt modelId="{1143FF53-1C19-8641-98C2-315CCC27D73F}" type="pres">
      <dgm:prSet presAssocID="{3688F9E0-5658-1A45-BCBD-1B8D162E116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9786E03-7F23-F14F-BA53-80F79306C84C}" type="pres">
      <dgm:prSet presAssocID="{3688F9E0-5658-1A45-BCBD-1B8D162E1167}" presName="dummy" presStyleCnt="0"/>
      <dgm:spPr/>
    </dgm:pt>
    <dgm:pt modelId="{668D1B31-4EF3-F849-B6B0-53853B699EC5}" type="pres">
      <dgm:prSet presAssocID="{B63A69CF-A432-2344-B669-3991A734A526}" presName="sibTrans" presStyleLbl="sibTrans2D1" presStyleIdx="0" presStyleCnt="7"/>
      <dgm:spPr/>
      <dgm:t>
        <a:bodyPr/>
        <a:lstStyle/>
        <a:p>
          <a:endParaRPr lang="pt-BR"/>
        </a:p>
      </dgm:t>
    </dgm:pt>
    <dgm:pt modelId="{F9FEEF1D-3725-624E-B1F1-99B1F653C5B6}" type="pres">
      <dgm:prSet presAssocID="{299FB60B-95ED-824B-8FA5-55C721D1EF6F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C313D77-59E6-C640-9B00-A4862B1A1AB4}" type="pres">
      <dgm:prSet presAssocID="{299FB60B-95ED-824B-8FA5-55C721D1EF6F}" presName="dummy" presStyleCnt="0"/>
      <dgm:spPr/>
    </dgm:pt>
    <dgm:pt modelId="{A634EA30-6FF2-9A40-A69B-78CAE4F4A6D2}" type="pres">
      <dgm:prSet presAssocID="{6E7574F8-0151-284D-8A50-DF8886F34DAF}" presName="sibTrans" presStyleLbl="sibTrans2D1" presStyleIdx="1" presStyleCnt="7"/>
      <dgm:spPr/>
      <dgm:t>
        <a:bodyPr/>
        <a:lstStyle/>
        <a:p>
          <a:endParaRPr lang="pt-BR"/>
        </a:p>
      </dgm:t>
    </dgm:pt>
    <dgm:pt modelId="{3E5275DB-89C4-D449-B166-E209DE6B0786}" type="pres">
      <dgm:prSet presAssocID="{4F5CCE07-FF78-8646-9212-CEE91656C04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0EE85A-E3EB-0A42-97DB-99575247DB69}" type="pres">
      <dgm:prSet presAssocID="{4F5CCE07-FF78-8646-9212-CEE91656C043}" presName="dummy" presStyleCnt="0"/>
      <dgm:spPr/>
    </dgm:pt>
    <dgm:pt modelId="{AED7946E-BB51-624A-BB23-E1688528AFA8}" type="pres">
      <dgm:prSet presAssocID="{CA3D17F6-2F6C-2B4A-B335-9515147E5B13}" presName="sibTrans" presStyleLbl="sibTrans2D1" presStyleIdx="2" presStyleCnt="7"/>
      <dgm:spPr/>
      <dgm:t>
        <a:bodyPr/>
        <a:lstStyle/>
        <a:p>
          <a:endParaRPr lang="pt-BR"/>
        </a:p>
      </dgm:t>
    </dgm:pt>
    <dgm:pt modelId="{93792776-9F77-C641-A1C8-9F658F671935}" type="pres">
      <dgm:prSet presAssocID="{1F410F29-8BB0-FC49-9B8C-AA3DCEA29D4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CC3BA8-9A82-504E-BA77-C8DB10026830}" type="pres">
      <dgm:prSet presAssocID="{1F410F29-8BB0-FC49-9B8C-AA3DCEA29D45}" presName="dummy" presStyleCnt="0"/>
      <dgm:spPr/>
    </dgm:pt>
    <dgm:pt modelId="{881EEB3B-1504-344D-AF86-9B7468BC33BC}" type="pres">
      <dgm:prSet presAssocID="{13B25EF4-EDC6-F145-A1C9-DEB7A66A69FD}" presName="sibTrans" presStyleLbl="sibTrans2D1" presStyleIdx="3" presStyleCnt="7"/>
      <dgm:spPr/>
      <dgm:t>
        <a:bodyPr/>
        <a:lstStyle/>
        <a:p>
          <a:endParaRPr lang="pt-BR"/>
        </a:p>
      </dgm:t>
    </dgm:pt>
    <dgm:pt modelId="{8603DB04-C3D3-DE4A-8B6E-7D0C9B8ECD9E}" type="pres">
      <dgm:prSet presAssocID="{1592F96E-52FE-0042-B981-FD7051925BFF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6C1D4B7-046D-C446-8E93-41C7FE3BCAB0}" type="pres">
      <dgm:prSet presAssocID="{1592F96E-52FE-0042-B981-FD7051925BFF}" presName="dummy" presStyleCnt="0"/>
      <dgm:spPr/>
    </dgm:pt>
    <dgm:pt modelId="{926285D4-E023-7D46-B39A-C914C7DCFFED}" type="pres">
      <dgm:prSet presAssocID="{ADFC7AC5-D1BF-ED48-B84A-3253E27E3C51}" presName="sibTrans" presStyleLbl="sibTrans2D1" presStyleIdx="4" presStyleCnt="7"/>
      <dgm:spPr/>
      <dgm:t>
        <a:bodyPr/>
        <a:lstStyle/>
        <a:p>
          <a:endParaRPr lang="pt-BR"/>
        </a:p>
      </dgm:t>
    </dgm:pt>
    <dgm:pt modelId="{2DCF9ACE-FBE5-F548-A6CB-9B2CF8D471E8}" type="pres">
      <dgm:prSet presAssocID="{86109C96-0A77-2847-B03C-B3E7360D4FF9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0F93E22-B4BA-E643-A2D0-6342C53733D9}" type="pres">
      <dgm:prSet presAssocID="{86109C96-0A77-2847-B03C-B3E7360D4FF9}" presName="dummy" presStyleCnt="0"/>
      <dgm:spPr/>
    </dgm:pt>
    <dgm:pt modelId="{5B491A61-1981-CB47-ABCA-DA65CDB0EA02}" type="pres">
      <dgm:prSet presAssocID="{5DC1BF35-A894-2D4F-A8F1-226DB2473E90}" presName="sibTrans" presStyleLbl="sibTrans2D1" presStyleIdx="5" presStyleCnt="7"/>
      <dgm:spPr/>
      <dgm:t>
        <a:bodyPr/>
        <a:lstStyle/>
        <a:p>
          <a:endParaRPr lang="pt-BR"/>
        </a:p>
      </dgm:t>
    </dgm:pt>
    <dgm:pt modelId="{6263EC5F-C596-A546-88B6-5B3A048FDF6B}" type="pres">
      <dgm:prSet presAssocID="{A01A1E4D-7EF5-5E4D-B37F-3E63F2D4596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2851871-A822-6247-AA93-13950A5F16E7}" type="pres">
      <dgm:prSet presAssocID="{A01A1E4D-7EF5-5E4D-B37F-3E63F2D45962}" presName="dummy" presStyleCnt="0"/>
      <dgm:spPr/>
    </dgm:pt>
    <dgm:pt modelId="{52715CE3-C48C-DC44-A78A-31D241A921FE}" type="pres">
      <dgm:prSet presAssocID="{728602B3-3D44-A24A-8FF5-7F784E8368EB}" presName="sibTrans" presStyleLbl="sibTrans2D1" presStyleIdx="6" presStyleCnt="7"/>
      <dgm:spPr/>
      <dgm:t>
        <a:bodyPr/>
        <a:lstStyle/>
        <a:p>
          <a:endParaRPr lang="pt-BR"/>
        </a:p>
      </dgm:t>
    </dgm:pt>
  </dgm:ptLst>
  <dgm:cxnLst>
    <dgm:cxn modelId="{B51E48E8-7DA8-9D48-9CB7-7560A255AB52}" type="presOf" srcId="{B63A69CF-A432-2344-B669-3991A734A526}" destId="{668D1B31-4EF3-F849-B6B0-53853B699EC5}" srcOrd="0" destOrd="0" presId="urn:microsoft.com/office/officeart/2005/8/layout/radial6"/>
    <dgm:cxn modelId="{701A93A9-5A74-2B4A-877F-D0B787FD95E2}" type="presOf" srcId="{728602B3-3D44-A24A-8FF5-7F784E8368EB}" destId="{52715CE3-C48C-DC44-A78A-31D241A921FE}" srcOrd="0" destOrd="0" presId="urn:microsoft.com/office/officeart/2005/8/layout/radial6"/>
    <dgm:cxn modelId="{8B7116EE-2EC4-994F-9B7C-924D61BC2ABB}" type="presOf" srcId="{1F410F29-8BB0-FC49-9B8C-AA3DCEA29D45}" destId="{93792776-9F77-C641-A1C8-9F658F671935}" srcOrd="0" destOrd="0" presId="urn:microsoft.com/office/officeart/2005/8/layout/radial6"/>
    <dgm:cxn modelId="{614CA766-2664-8047-8817-741CD6764B2C}" type="presOf" srcId="{86109C96-0A77-2847-B03C-B3E7360D4FF9}" destId="{2DCF9ACE-FBE5-F548-A6CB-9B2CF8D471E8}" srcOrd="0" destOrd="0" presId="urn:microsoft.com/office/officeart/2005/8/layout/radial6"/>
    <dgm:cxn modelId="{CC839D80-4624-C643-A4C5-70F5DE71B6A3}" type="presOf" srcId="{A01A1E4D-7EF5-5E4D-B37F-3E63F2D45962}" destId="{6263EC5F-C596-A546-88B6-5B3A048FDF6B}" srcOrd="0" destOrd="0" presId="urn:microsoft.com/office/officeart/2005/8/layout/radial6"/>
    <dgm:cxn modelId="{65072F3E-B721-ED4F-9AB7-544F9250EE3A}" type="presOf" srcId="{6E7574F8-0151-284D-8A50-DF8886F34DAF}" destId="{A634EA30-6FF2-9A40-A69B-78CAE4F4A6D2}" srcOrd="0" destOrd="0" presId="urn:microsoft.com/office/officeart/2005/8/layout/radial6"/>
    <dgm:cxn modelId="{21BB3C44-2BF4-3043-9A37-295E98924E87}" srcId="{9D74AFE1-2ADE-6E44-9D15-DB04CC57C291}" destId="{A01A1E4D-7EF5-5E4D-B37F-3E63F2D45962}" srcOrd="6" destOrd="0" parTransId="{EB97B04D-19BB-1D48-877D-B902B4C17B2C}" sibTransId="{728602B3-3D44-A24A-8FF5-7F784E8368EB}"/>
    <dgm:cxn modelId="{6C09A45D-6FA5-A742-A14D-AF9ADD3B3D19}" srcId="{9D74AFE1-2ADE-6E44-9D15-DB04CC57C291}" destId="{86109C96-0A77-2847-B03C-B3E7360D4FF9}" srcOrd="5" destOrd="0" parTransId="{84979000-0BD9-F242-B6C5-EBABC74F04AC}" sibTransId="{5DC1BF35-A894-2D4F-A8F1-226DB2473E90}"/>
    <dgm:cxn modelId="{A8ACD726-3F10-3B40-9D54-F453ADF38100}" srcId="{9D74AFE1-2ADE-6E44-9D15-DB04CC57C291}" destId="{1592F96E-52FE-0042-B981-FD7051925BFF}" srcOrd="4" destOrd="0" parTransId="{7198D333-D3F5-994B-8DAA-E15E151E43BD}" sibTransId="{ADFC7AC5-D1BF-ED48-B84A-3253E27E3C51}"/>
    <dgm:cxn modelId="{0C2CF292-7336-1D44-8D24-128C32694D72}" type="presOf" srcId="{ADFC7AC5-D1BF-ED48-B84A-3253E27E3C51}" destId="{926285D4-E023-7D46-B39A-C914C7DCFFED}" srcOrd="0" destOrd="0" presId="urn:microsoft.com/office/officeart/2005/8/layout/radial6"/>
    <dgm:cxn modelId="{885CE7F4-7102-3E41-9881-E0327CF2BE28}" type="presOf" srcId="{4F5CCE07-FF78-8646-9212-CEE91656C043}" destId="{3E5275DB-89C4-D449-B166-E209DE6B0786}" srcOrd="0" destOrd="0" presId="urn:microsoft.com/office/officeart/2005/8/layout/radial6"/>
    <dgm:cxn modelId="{BF054515-5FAE-3E44-BA41-70789C098CFD}" type="presOf" srcId="{1D36B31F-1076-4346-B37D-E7DCD7845CEE}" destId="{74D076D9-E02A-4246-8629-9B43A1AF73FF}" srcOrd="0" destOrd="0" presId="urn:microsoft.com/office/officeart/2005/8/layout/radial6"/>
    <dgm:cxn modelId="{03AD10D0-496C-B244-B69A-6420ED28CC41}" type="presOf" srcId="{CA3D17F6-2F6C-2B4A-B335-9515147E5B13}" destId="{AED7946E-BB51-624A-BB23-E1688528AFA8}" srcOrd="0" destOrd="0" presId="urn:microsoft.com/office/officeart/2005/8/layout/radial6"/>
    <dgm:cxn modelId="{E45EEAF5-87D8-194A-A68C-ED2449FDF6C5}" srcId="{1D36B31F-1076-4346-B37D-E7DCD7845CEE}" destId="{9D74AFE1-2ADE-6E44-9D15-DB04CC57C291}" srcOrd="0" destOrd="0" parTransId="{01EEE4FF-DD08-FF4B-AC23-30E6C54C75CB}" sibTransId="{1C1EB3A5-55CE-DA43-9536-D8F941621FC8}"/>
    <dgm:cxn modelId="{9791B17F-2BC6-8C4A-9FCA-C41320EA73F7}" type="presOf" srcId="{1592F96E-52FE-0042-B981-FD7051925BFF}" destId="{8603DB04-C3D3-DE4A-8B6E-7D0C9B8ECD9E}" srcOrd="0" destOrd="0" presId="urn:microsoft.com/office/officeart/2005/8/layout/radial6"/>
    <dgm:cxn modelId="{03C925E1-3E38-7049-B8E9-4235D42EB597}" srcId="{9D74AFE1-2ADE-6E44-9D15-DB04CC57C291}" destId="{299FB60B-95ED-824B-8FA5-55C721D1EF6F}" srcOrd="1" destOrd="0" parTransId="{4A39625B-957E-6948-A978-11D024951378}" sibTransId="{6E7574F8-0151-284D-8A50-DF8886F34DAF}"/>
    <dgm:cxn modelId="{161FA0F0-10C7-3147-8718-7D18A3AFF274}" srcId="{9D74AFE1-2ADE-6E44-9D15-DB04CC57C291}" destId="{4F5CCE07-FF78-8646-9212-CEE91656C043}" srcOrd="2" destOrd="0" parTransId="{E40CA6D2-B3CE-0548-99E2-997C57B7AFE4}" sibTransId="{CA3D17F6-2F6C-2B4A-B335-9515147E5B13}"/>
    <dgm:cxn modelId="{1E9CD649-1ADE-EF4F-9841-EEE7AE207458}" type="presOf" srcId="{299FB60B-95ED-824B-8FA5-55C721D1EF6F}" destId="{F9FEEF1D-3725-624E-B1F1-99B1F653C5B6}" srcOrd="0" destOrd="0" presId="urn:microsoft.com/office/officeart/2005/8/layout/radial6"/>
    <dgm:cxn modelId="{ABE32D11-9C9A-3E40-802E-8A48CB722884}" srcId="{9D74AFE1-2ADE-6E44-9D15-DB04CC57C291}" destId="{1F410F29-8BB0-FC49-9B8C-AA3DCEA29D45}" srcOrd="3" destOrd="0" parTransId="{8D95B3EB-8668-2D4F-8DCE-68588EBCA82C}" sibTransId="{13B25EF4-EDC6-F145-A1C9-DEB7A66A69FD}"/>
    <dgm:cxn modelId="{B52BF7B2-3A55-0C44-B65A-49F04ED7ED28}" srcId="{9D74AFE1-2ADE-6E44-9D15-DB04CC57C291}" destId="{3688F9E0-5658-1A45-BCBD-1B8D162E1167}" srcOrd="0" destOrd="0" parTransId="{1E63F897-5E91-0648-86FF-EC06E54DD7A1}" sibTransId="{B63A69CF-A432-2344-B669-3991A734A526}"/>
    <dgm:cxn modelId="{01C2E5DC-3EC9-7E42-BC10-F34A8E5C16F6}" type="presOf" srcId="{3688F9E0-5658-1A45-BCBD-1B8D162E1167}" destId="{1143FF53-1C19-8641-98C2-315CCC27D73F}" srcOrd="0" destOrd="0" presId="urn:microsoft.com/office/officeart/2005/8/layout/radial6"/>
    <dgm:cxn modelId="{BFF1E5D2-73F5-674E-AF8C-3609C4E5111C}" srcId="{1D36B31F-1076-4346-B37D-E7DCD7845CEE}" destId="{B5628744-7A28-CF49-BE4C-998A5964397A}" srcOrd="1" destOrd="0" parTransId="{0E555C84-E1F8-2F4D-90C6-05453B7658AF}" sibTransId="{A1C84218-5B0F-0D4C-A8B4-B5BBFFAA4783}"/>
    <dgm:cxn modelId="{7B22E9CB-5A47-A848-91E0-E2E0BE9B7144}" type="presOf" srcId="{13B25EF4-EDC6-F145-A1C9-DEB7A66A69FD}" destId="{881EEB3B-1504-344D-AF86-9B7468BC33BC}" srcOrd="0" destOrd="0" presId="urn:microsoft.com/office/officeart/2005/8/layout/radial6"/>
    <dgm:cxn modelId="{00CF8102-1EF1-0C40-AAB3-BA6DB3BA622A}" type="presOf" srcId="{5DC1BF35-A894-2D4F-A8F1-226DB2473E90}" destId="{5B491A61-1981-CB47-ABCA-DA65CDB0EA02}" srcOrd="0" destOrd="0" presId="urn:microsoft.com/office/officeart/2005/8/layout/radial6"/>
    <dgm:cxn modelId="{DFF86242-FDC2-FF4B-BF17-36ED4EB0C7A5}" srcId="{1D36B31F-1076-4346-B37D-E7DCD7845CEE}" destId="{0A30AA4C-5237-C141-824F-5894F04C7537}" srcOrd="2" destOrd="0" parTransId="{BFED49CD-66E0-7848-9AE6-D874EC709382}" sibTransId="{01963FCD-92C0-0747-BFF8-4A77C905B5A9}"/>
    <dgm:cxn modelId="{0316F8A8-6A7C-E646-A628-B1ADE3842BF1}" type="presOf" srcId="{9D74AFE1-2ADE-6E44-9D15-DB04CC57C291}" destId="{5F82D659-20FB-A247-84D2-01BBCD5EF49B}" srcOrd="0" destOrd="0" presId="urn:microsoft.com/office/officeart/2005/8/layout/radial6"/>
    <dgm:cxn modelId="{5B703651-92E6-CD40-ABD9-BF31EF51FBC8}" type="presParOf" srcId="{74D076D9-E02A-4246-8629-9B43A1AF73FF}" destId="{5F82D659-20FB-A247-84D2-01BBCD5EF49B}" srcOrd="0" destOrd="0" presId="urn:microsoft.com/office/officeart/2005/8/layout/radial6"/>
    <dgm:cxn modelId="{DFAF0C07-2002-244D-822B-277D53C70FC5}" type="presParOf" srcId="{74D076D9-E02A-4246-8629-9B43A1AF73FF}" destId="{1143FF53-1C19-8641-98C2-315CCC27D73F}" srcOrd="1" destOrd="0" presId="urn:microsoft.com/office/officeart/2005/8/layout/radial6"/>
    <dgm:cxn modelId="{3336AC3D-397A-6844-AD18-6BE524899343}" type="presParOf" srcId="{74D076D9-E02A-4246-8629-9B43A1AF73FF}" destId="{F9786E03-7F23-F14F-BA53-80F79306C84C}" srcOrd="2" destOrd="0" presId="urn:microsoft.com/office/officeart/2005/8/layout/radial6"/>
    <dgm:cxn modelId="{014F96B1-D539-A94E-BC82-4FD9CDE1C3D0}" type="presParOf" srcId="{74D076D9-E02A-4246-8629-9B43A1AF73FF}" destId="{668D1B31-4EF3-F849-B6B0-53853B699EC5}" srcOrd="3" destOrd="0" presId="urn:microsoft.com/office/officeart/2005/8/layout/radial6"/>
    <dgm:cxn modelId="{6543BDB9-0D89-434E-A2AF-5DCD19F99DCA}" type="presParOf" srcId="{74D076D9-E02A-4246-8629-9B43A1AF73FF}" destId="{F9FEEF1D-3725-624E-B1F1-99B1F653C5B6}" srcOrd="4" destOrd="0" presId="urn:microsoft.com/office/officeart/2005/8/layout/radial6"/>
    <dgm:cxn modelId="{C06A55F3-6CAD-204F-A3AA-774A990CC3C0}" type="presParOf" srcId="{74D076D9-E02A-4246-8629-9B43A1AF73FF}" destId="{AC313D77-59E6-C640-9B00-A4862B1A1AB4}" srcOrd="5" destOrd="0" presId="urn:microsoft.com/office/officeart/2005/8/layout/radial6"/>
    <dgm:cxn modelId="{84419FE7-2F1F-6A4C-9448-B1C37F1C1DE9}" type="presParOf" srcId="{74D076D9-E02A-4246-8629-9B43A1AF73FF}" destId="{A634EA30-6FF2-9A40-A69B-78CAE4F4A6D2}" srcOrd="6" destOrd="0" presId="urn:microsoft.com/office/officeart/2005/8/layout/radial6"/>
    <dgm:cxn modelId="{96F7BD69-BB32-9948-90C8-C897FB8B7843}" type="presParOf" srcId="{74D076D9-E02A-4246-8629-9B43A1AF73FF}" destId="{3E5275DB-89C4-D449-B166-E209DE6B0786}" srcOrd="7" destOrd="0" presId="urn:microsoft.com/office/officeart/2005/8/layout/radial6"/>
    <dgm:cxn modelId="{0D4D5A35-5644-7A48-BC73-F08EA74733B6}" type="presParOf" srcId="{74D076D9-E02A-4246-8629-9B43A1AF73FF}" destId="{650EE85A-E3EB-0A42-97DB-99575247DB69}" srcOrd="8" destOrd="0" presId="urn:microsoft.com/office/officeart/2005/8/layout/radial6"/>
    <dgm:cxn modelId="{8131ACBE-FD2D-144E-B962-BC0C7AA69A08}" type="presParOf" srcId="{74D076D9-E02A-4246-8629-9B43A1AF73FF}" destId="{AED7946E-BB51-624A-BB23-E1688528AFA8}" srcOrd="9" destOrd="0" presId="urn:microsoft.com/office/officeart/2005/8/layout/radial6"/>
    <dgm:cxn modelId="{E63B0361-F587-F343-8540-91C2069731D6}" type="presParOf" srcId="{74D076D9-E02A-4246-8629-9B43A1AF73FF}" destId="{93792776-9F77-C641-A1C8-9F658F671935}" srcOrd="10" destOrd="0" presId="urn:microsoft.com/office/officeart/2005/8/layout/radial6"/>
    <dgm:cxn modelId="{1810572D-FC34-A04E-9703-4969B47BFA55}" type="presParOf" srcId="{74D076D9-E02A-4246-8629-9B43A1AF73FF}" destId="{EACC3BA8-9A82-504E-BA77-C8DB10026830}" srcOrd="11" destOrd="0" presId="urn:microsoft.com/office/officeart/2005/8/layout/radial6"/>
    <dgm:cxn modelId="{18498C59-4A91-9047-A6D3-6A9C920E9943}" type="presParOf" srcId="{74D076D9-E02A-4246-8629-9B43A1AF73FF}" destId="{881EEB3B-1504-344D-AF86-9B7468BC33BC}" srcOrd="12" destOrd="0" presId="urn:microsoft.com/office/officeart/2005/8/layout/radial6"/>
    <dgm:cxn modelId="{0588BC89-E4F4-2A4B-9156-12AFB6CA6CC5}" type="presParOf" srcId="{74D076D9-E02A-4246-8629-9B43A1AF73FF}" destId="{8603DB04-C3D3-DE4A-8B6E-7D0C9B8ECD9E}" srcOrd="13" destOrd="0" presId="urn:microsoft.com/office/officeart/2005/8/layout/radial6"/>
    <dgm:cxn modelId="{1E90C4D8-E936-2C4A-B056-AAAB9300F8D7}" type="presParOf" srcId="{74D076D9-E02A-4246-8629-9B43A1AF73FF}" destId="{06C1D4B7-046D-C446-8E93-41C7FE3BCAB0}" srcOrd="14" destOrd="0" presId="urn:microsoft.com/office/officeart/2005/8/layout/radial6"/>
    <dgm:cxn modelId="{6C7FD50F-6FB5-4749-800F-22186523E314}" type="presParOf" srcId="{74D076D9-E02A-4246-8629-9B43A1AF73FF}" destId="{926285D4-E023-7D46-B39A-C914C7DCFFED}" srcOrd="15" destOrd="0" presId="urn:microsoft.com/office/officeart/2005/8/layout/radial6"/>
    <dgm:cxn modelId="{B5F0F95E-3436-784B-92E6-4ADE3D1FE8C4}" type="presParOf" srcId="{74D076D9-E02A-4246-8629-9B43A1AF73FF}" destId="{2DCF9ACE-FBE5-F548-A6CB-9B2CF8D471E8}" srcOrd="16" destOrd="0" presId="urn:microsoft.com/office/officeart/2005/8/layout/radial6"/>
    <dgm:cxn modelId="{A5C4E65A-4120-DE4B-B840-C4408BF33B7B}" type="presParOf" srcId="{74D076D9-E02A-4246-8629-9B43A1AF73FF}" destId="{E0F93E22-B4BA-E643-A2D0-6342C53733D9}" srcOrd="17" destOrd="0" presId="urn:microsoft.com/office/officeart/2005/8/layout/radial6"/>
    <dgm:cxn modelId="{E786EFF3-EB86-834C-900D-B0C28738E155}" type="presParOf" srcId="{74D076D9-E02A-4246-8629-9B43A1AF73FF}" destId="{5B491A61-1981-CB47-ABCA-DA65CDB0EA02}" srcOrd="18" destOrd="0" presId="urn:microsoft.com/office/officeart/2005/8/layout/radial6"/>
    <dgm:cxn modelId="{3A8EC187-86C0-0D41-AEFF-CC109111333F}" type="presParOf" srcId="{74D076D9-E02A-4246-8629-9B43A1AF73FF}" destId="{6263EC5F-C596-A546-88B6-5B3A048FDF6B}" srcOrd="19" destOrd="0" presId="urn:microsoft.com/office/officeart/2005/8/layout/radial6"/>
    <dgm:cxn modelId="{9873ADE2-5AAB-E546-A733-DDAC96A04E02}" type="presParOf" srcId="{74D076D9-E02A-4246-8629-9B43A1AF73FF}" destId="{52851871-A822-6247-AA93-13950A5F16E7}" srcOrd="20" destOrd="0" presId="urn:microsoft.com/office/officeart/2005/8/layout/radial6"/>
    <dgm:cxn modelId="{4D6FE38D-2D72-694B-B1FE-C41C1B344C08}" type="presParOf" srcId="{74D076D9-E02A-4246-8629-9B43A1AF73FF}" destId="{52715CE3-C48C-DC44-A78A-31D241A921F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6DE84F-BC2A-44F7-BA24-8D79080505DA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</dgm:pt>
    <dgm:pt modelId="{D61B7D92-B60F-4D0A-B7C3-E30F3DEC6F30}">
      <dgm:prSet phldrT="[Texto]"/>
      <dgm:spPr/>
      <dgm:t>
        <a:bodyPr/>
        <a:lstStyle/>
        <a:p>
          <a:r>
            <a:rPr lang="pt-BR" b="1" dirty="0" smtClean="0"/>
            <a:t>Cliente </a:t>
          </a:r>
          <a:r>
            <a:rPr lang="pt-BR" dirty="0" smtClean="0"/>
            <a:t>Demanda</a:t>
          </a:r>
          <a:endParaRPr lang="pt-BR" dirty="0"/>
        </a:p>
      </dgm:t>
    </dgm:pt>
    <dgm:pt modelId="{BDB0CA52-95DF-4EA3-9911-B0D6F23B9C56}" type="parTrans" cxnId="{44CA6C40-BE02-45EE-87FF-135A75CAEC83}">
      <dgm:prSet/>
      <dgm:spPr/>
      <dgm:t>
        <a:bodyPr/>
        <a:lstStyle/>
        <a:p>
          <a:endParaRPr lang="pt-BR"/>
        </a:p>
      </dgm:t>
    </dgm:pt>
    <dgm:pt modelId="{5B791AB9-BAB9-4CD2-9964-F64854955D6D}" type="sibTrans" cxnId="{44CA6C40-BE02-45EE-87FF-135A75CAEC83}">
      <dgm:prSet/>
      <dgm:spPr/>
      <dgm:t>
        <a:bodyPr/>
        <a:lstStyle/>
        <a:p>
          <a:endParaRPr lang="pt-BR"/>
        </a:p>
      </dgm:t>
    </dgm:pt>
    <dgm:pt modelId="{7FEAC1A9-F0BC-477C-9AF7-C2C4CE1B62F1}">
      <dgm:prSet phldrT="[Texto]"/>
      <dgm:spPr/>
      <dgm:t>
        <a:bodyPr/>
        <a:lstStyle/>
        <a:p>
          <a:r>
            <a:rPr lang="pt-BR" b="1" dirty="0" smtClean="0"/>
            <a:t>PW </a:t>
          </a:r>
          <a:r>
            <a:rPr lang="pt-BR" dirty="0" smtClean="0"/>
            <a:t>coleta requisitos iniciais (Atas / Histórias)</a:t>
          </a:r>
          <a:endParaRPr lang="pt-BR" dirty="0"/>
        </a:p>
      </dgm:t>
    </dgm:pt>
    <dgm:pt modelId="{B9276C6A-7EB2-4FB1-AB1A-6B3C3D5EB375}" type="parTrans" cxnId="{00B9C51D-8021-46F0-B0B8-5C2ED669851F}">
      <dgm:prSet/>
      <dgm:spPr/>
      <dgm:t>
        <a:bodyPr/>
        <a:lstStyle/>
        <a:p>
          <a:endParaRPr lang="pt-BR"/>
        </a:p>
      </dgm:t>
    </dgm:pt>
    <dgm:pt modelId="{36B06AF4-76A4-4DC7-B905-65DCDE7CAAE0}" type="sibTrans" cxnId="{00B9C51D-8021-46F0-B0B8-5C2ED669851F}">
      <dgm:prSet/>
      <dgm:spPr/>
      <dgm:t>
        <a:bodyPr/>
        <a:lstStyle/>
        <a:p>
          <a:endParaRPr lang="pt-BR"/>
        </a:p>
      </dgm:t>
    </dgm:pt>
    <dgm:pt modelId="{757B001E-545F-4F07-9E21-4EF8DA42BD94}">
      <dgm:prSet phldrT="[Texto]"/>
      <dgm:spPr/>
      <dgm:t>
        <a:bodyPr/>
        <a:lstStyle/>
        <a:p>
          <a:r>
            <a:rPr lang="pt-BR" b="1" dirty="0" err="1" smtClean="0"/>
            <a:t>Squad</a:t>
          </a:r>
          <a:endParaRPr lang="pt-BR" b="1" dirty="0" smtClean="0"/>
        </a:p>
        <a:p>
          <a:r>
            <a:rPr lang="pt-BR" dirty="0" smtClean="0"/>
            <a:t>desenvolve projeto e submete para aprovação</a:t>
          </a:r>
          <a:endParaRPr lang="pt-BR" dirty="0"/>
        </a:p>
      </dgm:t>
    </dgm:pt>
    <dgm:pt modelId="{7A94F44D-F46C-49CB-AE7E-AC86EBF19400}" type="parTrans" cxnId="{A217A901-D859-4DCE-83A3-2DAEA92B3E68}">
      <dgm:prSet/>
      <dgm:spPr/>
      <dgm:t>
        <a:bodyPr/>
        <a:lstStyle/>
        <a:p>
          <a:endParaRPr lang="pt-BR"/>
        </a:p>
      </dgm:t>
    </dgm:pt>
    <dgm:pt modelId="{ED25F2DD-BE7F-4ABA-B910-3A80CC1D9BD5}" type="sibTrans" cxnId="{A217A901-D859-4DCE-83A3-2DAEA92B3E68}">
      <dgm:prSet/>
      <dgm:spPr/>
      <dgm:t>
        <a:bodyPr/>
        <a:lstStyle/>
        <a:p>
          <a:endParaRPr lang="pt-BR"/>
        </a:p>
      </dgm:t>
    </dgm:pt>
    <dgm:pt modelId="{9C094083-7BDE-4C47-9203-166A94DB0E41}">
      <dgm:prSet phldrT="[Texto]"/>
      <dgm:spPr/>
      <dgm:t>
        <a:bodyPr/>
        <a:lstStyle/>
        <a:p>
          <a:r>
            <a:rPr lang="pt-BR" b="1" dirty="0" err="1" smtClean="0"/>
            <a:t>Chapter</a:t>
          </a:r>
          <a:endParaRPr lang="pt-BR" b="1" dirty="0" smtClean="0"/>
        </a:p>
        <a:p>
          <a:r>
            <a:rPr lang="pt-BR" dirty="0" smtClean="0"/>
            <a:t>Revisa, Aprova, Estabelece prazo e Abre  o </a:t>
          </a:r>
          <a:r>
            <a:rPr lang="pt-BR" dirty="0" err="1" smtClean="0"/>
            <a:t>Entregável</a:t>
          </a:r>
          <a:r>
            <a:rPr lang="pt-BR" dirty="0" smtClean="0"/>
            <a:t> (OS)</a:t>
          </a:r>
          <a:endParaRPr lang="pt-BR" dirty="0"/>
        </a:p>
      </dgm:t>
    </dgm:pt>
    <dgm:pt modelId="{1E8CAB92-281B-4139-A686-1C8DCDF289A5}" type="parTrans" cxnId="{EAC21EDC-0694-4A74-86AB-23D336F692D6}">
      <dgm:prSet/>
      <dgm:spPr/>
      <dgm:t>
        <a:bodyPr/>
        <a:lstStyle/>
        <a:p>
          <a:endParaRPr lang="pt-BR"/>
        </a:p>
      </dgm:t>
    </dgm:pt>
    <dgm:pt modelId="{BDDAF16E-F132-4815-BE93-818BBECD016D}" type="sibTrans" cxnId="{EAC21EDC-0694-4A74-86AB-23D336F692D6}">
      <dgm:prSet/>
      <dgm:spPr/>
      <dgm:t>
        <a:bodyPr/>
        <a:lstStyle/>
        <a:p>
          <a:endParaRPr lang="pt-BR"/>
        </a:p>
      </dgm:t>
    </dgm:pt>
    <dgm:pt modelId="{E33A2781-0421-4091-9CF1-F4B2BEF6B7F5}">
      <dgm:prSet phldrT="[Texto]"/>
      <dgm:spPr/>
      <dgm:t>
        <a:bodyPr/>
        <a:lstStyle/>
        <a:p>
          <a:r>
            <a:rPr lang="pt-BR" b="1" dirty="0" smtClean="0"/>
            <a:t>Time </a:t>
          </a:r>
          <a:r>
            <a:rPr lang="pt-BR" dirty="0" smtClean="0"/>
            <a:t>desenvolve,</a:t>
          </a:r>
          <a:br>
            <a:rPr lang="pt-BR" dirty="0" smtClean="0"/>
          </a:br>
          <a:r>
            <a:rPr lang="pt-BR" dirty="0" smtClean="0"/>
            <a:t>Testa, registrando andamento nas ferramentas</a:t>
          </a:r>
          <a:endParaRPr lang="pt-BR" dirty="0"/>
        </a:p>
      </dgm:t>
    </dgm:pt>
    <dgm:pt modelId="{4FC16076-A148-4874-AA5D-0CA1A85EA333}" type="parTrans" cxnId="{E22DC305-B3C0-4364-9A3A-FCE4A2539E10}">
      <dgm:prSet/>
      <dgm:spPr/>
      <dgm:t>
        <a:bodyPr/>
        <a:lstStyle/>
        <a:p>
          <a:endParaRPr lang="pt-BR"/>
        </a:p>
      </dgm:t>
    </dgm:pt>
    <dgm:pt modelId="{BA170BB2-AA03-4859-8C15-FEC88724C55A}" type="sibTrans" cxnId="{E22DC305-B3C0-4364-9A3A-FCE4A2539E10}">
      <dgm:prSet/>
      <dgm:spPr/>
      <dgm:t>
        <a:bodyPr/>
        <a:lstStyle/>
        <a:p>
          <a:endParaRPr lang="pt-BR"/>
        </a:p>
      </dgm:t>
    </dgm:pt>
    <dgm:pt modelId="{3DD1D677-C9EE-4585-9A99-0DD569C32B3F}">
      <dgm:prSet phldrT="[Texto]"/>
      <dgm:spPr/>
      <dgm:t>
        <a:bodyPr/>
        <a:lstStyle/>
        <a:p>
          <a:r>
            <a:rPr lang="pt-BR" b="1" dirty="0" err="1" smtClean="0"/>
            <a:t>Chapter</a:t>
          </a:r>
          <a:r>
            <a:rPr lang="pt-BR" b="1" dirty="0" smtClean="0"/>
            <a:t> </a:t>
          </a:r>
          <a:r>
            <a:rPr lang="pt-BR" dirty="0" smtClean="0"/>
            <a:t>Aprova e Oficializa a entrega do cliente.</a:t>
          </a:r>
          <a:endParaRPr lang="pt-BR" dirty="0"/>
        </a:p>
      </dgm:t>
    </dgm:pt>
    <dgm:pt modelId="{6233F2D2-DE8A-4EF9-B063-50FA81169E60}" type="parTrans" cxnId="{18D9420E-0B05-48A9-A870-F91B915D3753}">
      <dgm:prSet/>
      <dgm:spPr/>
      <dgm:t>
        <a:bodyPr/>
        <a:lstStyle/>
        <a:p>
          <a:endParaRPr lang="pt-BR"/>
        </a:p>
      </dgm:t>
    </dgm:pt>
    <dgm:pt modelId="{E969AD3C-A23F-4C14-B112-DE67BAC52B23}" type="sibTrans" cxnId="{18D9420E-0B05-48A9-A870-F91B915D3753}">
      <dgm:prSet/>
      <dgm:spPr/>
      <dgm:t>
        <a:bodyPr/>
        <a:lstStyle/>
        <a:p>
          <a:endParaRPr lang="pt-BR"/>
        </a:p>
      </dgm:t>
    </dgm:pt>
    <dgm:pt modelId="{98DCFDA7-C8B6-4973-B2A8-29216FF6C674}">
      <dgm:prSet phldrT="[Texto]"/>
      <dgm:spPr/>
      <dgm:t>
        <a:bodyPr/>
        <a:lstStyle/>
        <a:p>
          <a:r>
            <a:rPr lang="pt-BR" b="1" dirty="0" err="1" smtClean="0"/>
            <a:t>Chapter</a:t>
          </a:r>
          <a:r>
            <a:rPr lang="pt-BR" b="1" dirty="0" smtClean="0"/>
            <a:t> </a:t>
          </a:r>
          <a:r>
            <a:rPr lang="pt-BR" dirty="0" smtClean="0"/>
            <a:t>gera Artefato Para faturamento (Relatório Final)</a:t>
          </a:r>
          <a:endParaRPr lang="pt-BR" dirty="0"/>
        </a:p>
      </dgm:t>
    </dgm:pt>
    <dgm:pt modelId="{1BA2F7B7-38AE-4555-98AE-9814897B3287}" type="parTrans" cxnId="{FF99954F-EC39-42E2-AAB3-FBF6133258C3}">
      <dgm:prSet/>
      <dgm:spPr/>
      <dgm:t>
        <a:bodyPr/>
        <a:lstStyle/>
        <a:p>
          <a:endParaRPr lang="pt-BR"/>
        </a:p>
      </dgm:t>
    </dgm:pt>
    <dgm:pt modelId="{E00991AA-DEB6-4121-BEC1-3F6D12751E18}" type="sibTrans" cxnId="{FF99954F-EC39-42E2-AAB3-FBF6133258C3}">
      <dgm:prSet/>
      <dgm:spPr/>
      <dgm:t>
        <a:bodyPr/>
        <a:lstStyle/>
        <a:p>
          <a:endParaRPr lang="pt-BR"/>
        </a:p>
      </dgm:t>
    </dgm:pt>
    <dgm:pt modelId="{E59ED2E2-D44F-4008-AE84-0BF8B1255FAD}" type="pres">
      <dgm:prSet presAssocID="{886DE84F-BC2A-44F7-BA24-8D79080505DA}" presName="rootnode" presStyleCnt="0">
        <dgm:presLayoutVars>
          <dgm:chMax/>
          <dgm:chPref/>
          <dgm:dir/>
          <dgm:animLvl val="lvl"/>
        </dgm:presLayoutVars>
      </dgm:prSet>
      <dgm:spPr/>
    </dgm:pt>
    <dgm:pt modelId="{8500769D-4B74-4009-BD93-7F0C4E43AB64}" type="pres">
      <dgm:prSet presAssocID="{D61B7D92-B60F-4D0A-B7C3-E30F3DEC6F30}" presName="composite" presStyleCnt="0"/>
      <dgm:spPr/>
    </dgm:pt>
    <dgm:pt modelId="{3E02D702-9012-47F7-8274-F6682404B869}" type="pres">
      <dgm:prSet presAssocID="{D61B7D92-B60F-4D0A-B7C3-E30F3DEC6F30}" presName="LShape" presStyleLbl="alignNode1" presStyleIdx="0" presStyleCnt="13"/>
      <dgm:spPr/>
    </dgm:pt>
    <dgm:pt modelId="{BD665744-E4F4-4D6F-9B5C-B06F204D929B}" type="pres">
      <dgm:prSet presAssocID="{D61B7D92-B60F-4D0A-B7C3-E30F3DEC6F30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51E3C8F-E86A-4285-8AD4-7E2559CCDF15}" type="pres">
      <dgm:prSet presAssocID="{D61B7D92-B60F-4D0A-B7C3-E30F3DEC6F30}" presName="Triangle" presStyleLbl="alignNode1" presStyleIdx="1" presStyleCnt="13"/>
      <dgm:spPr/>
    </dgm:pt>
    <dgm:pt modelId="{9B34DB3F-A606-4A85-8D7E-0592296957CB}" type="pres">
      <dgm:prSet presAssocID="{5B791AB9-BAB9-4CD2-9964-F64854955D6D}" presName="sibTrans" presStyleCnt="0"/>
      <dgm:spPr/>
    </dgm:pt>
    <dgm:pt modelId="{63334CD7-419F-4854-A359-BB7CCDF61606}" type="pres">
      <dgm:prSet presAssocID="{5B791AB9-BAB9-4CD2-9964-F64854955D6D}" presName="space" presStyleCnt="0"/>
      <dgm:spPr/>
    </dgm:pt>
    <dgm:pt modelId="{C5B00127-7C1D-46E6-B84D-5ABD319A82C8}" type="pres">
      <dgm:prSet presAssocID="{7FEAC1A9-F0BC-477C-9AF7-C2C4CE1B62F1}" presName="composite" presStyleCnt="0"/>
      <dgm:spPr/>
    </dgm:pt>
    <dgm:pt modelId="{FC556F4A-35FC-4E6E-A082-41E6D0731ADA}" type="pres">
      <dgm:prSet presAssocID="{7FEAC1A9-F0BC-477C-9AF7-C2C4CE1B62F1}" presName="LShape" presStyleLbl="alignNode1" presStyleIdx="2" presStyleCnt="13"/>
      <dgm:spPr/>
    </dgm:pt>
    <dgm:pt modelId="{FCE15221-C714-443D-9D7E-8BC3F18D2C03}" type="pres">
      <dgm:prSet presAssocID="{7FEAC1A9-F0BC-477C-9AF7-C2C4CE1B62F1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1311758-B213-44A4-9C90-7DD84A7FC1D1}" type="pres">
      <dgm:prSet presAssocID="{7FEAC1A9-F0BC-477C-9AF7-C2C4CE1B62F1}" presName="Triangle" presStyleLbl="alignNode1" presStyleIdx="3" presStyleCnt="13"/>
      <dgm:spPr/>
    </dgm:pt>
    <dgm:pt modelId="{A17F5866-D028-4B44-99F5-DBF1159CF14C}" type="pres">
      <dgm:prSet presAssocID="{36B06AF4-76A4-4DC7-B905-65DCDE7CAAE0}" presName="sibTrans" presStyleCnt="0"/>
      <dgm:spPr/>
    </dgm:pt>
    <dgm:pt modelId="{B29FBDE0-E159-47EB-9C58-DE1F8FA9974E}" type="pres">
      <dgm:prSet presAssocID="{36B06AF4-76A4-4DC7-B905-65DCDE7CAAE0}" presName="space" presStyleCnt="0"/>
      <dgm:spPr/>
    </dgm:pt>
    <dgm:pt modelId="{6F8C595F-682D-4CFE-AC3A-2F8235B49CD4}" type="pres">
      <dgm:prSet presAssocID="{757B001E-545F-4F07-9E21-4EF8DA42BD94}" presName="composite" presStyleCnt="0"/>
      <dgm:spPr/>
    </dgm:pt>
    <dgm:pt modelId="{53FA1709-EF5D-4938-989E-4B5FF4FA562E}" type="pres">
      <dgm:prSet presAssocID="{757B001E-545F-4F07-9E21-4EF8DA42BD94}" presName="LShape" presStyleLbl="alignNode1" presStyleIdx="4" presStyleCnt="13"/>
      <dgm:spPr/>
    </dgm:pt>
    <dgm:pt modelId="{1E801C48-2CCB-43C4-87C9-29BA3EDD90D9}" type="pres">
      <dgm:prSet presAssocID="{757B001E-545F-4F07-9E21-4EF8DA42BD94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3968184-9E74-42CB-ADEA-3641AC6B26E9}" type="pres">
      <dgm:prSet presAssocID="{757B001E-545F-4F07-9E21-4EF8DA42BD94}" presName="Triangle" presStyleLbl="alignNode1" presStyleIdx="5" presStyleCnt="13"/>
      <dgm:spPr/>
    </dgm:pt>
    <dgm:pt modelId="{C3ED0506-5D84-47E7-8B11-16A96BE22577}" type="pres">
      <dgm:prSet presAssocID="{ED25F2DD-BE7F-4ABA-B910-3A80CC1D9BD5}" presName="sibTrans" presStyleCnt="0"/>
      <dgm:spPr/>
    </dgm:pt>
    <dgm:pt modelId="{434670F4-9191-4805-8F05-CC229A40FAB8}" type="pres">
      <dgm:prSet presAssocID="{ED25F2DD-BE7F-4ABA-B910-3A80CC1D9BD5}" presName="space" presStyleCnt="0"/>
      <dgm:spPr/>
    </dgm:pt>
    <dgm:pt modelId="{2C05D925-7425-42E1-B82A-1BA685B5AB6C}" type="pres">
      <dgm:prSet presAssocID="{9C094083-7BDE-4C47-9203-166A94DB0E41}" presName="composite" presStyleCnt="0"/>
      <dgm:spPr/>
    </dgm:pt>
    <dgm:pt modelId="{4722B239-AAA0-4BD4-87B3-27A05C9AE4AF}" type="pres">
      <dgm:prSet presAssocID="{9C094083-7BDE-4C47-9203-166A94DB0E41}" presName="LShape" presStyleLbl="alignNode1" presStyleIdx="6" presStyleCnt="13"/>
      <dgm:spPr/>
    </dgm:pt>
    <dgm:pt modelId="{1AA12A5E-C549-4DC8-BF43-49295756105B}" type="pres">
      <dgm:prSet presAssocID="{9C094083-7BDE-4C47-9203-166A94DB0E41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0F4DFFB-B34A-4A1E-A934-E794E0667695}" type="pres">
      <dgm:prSet presAssocID="{9C094083-7BDE-4C47-9203-166A94DB0E41}" presName="Triangle" presStyleLbl="alignNode1" presStyleIdx="7" presStyleCnt="13"/>
      <dgm:spPr/>
    </dgm:pt>
    <dgm:pt modelId="{E4EC5729-7B98-4B2D-9AE1-0AC011C80F82}" type="pres">
      <dgm:prSet presAssocID="{BDDAF16E-F132-4815-BE93-818BBECD016D}" presName="sibTrans" presStyleCnt="0"/>
      <dgm:spPr/>
    </dgm:pt>
    <dgm:pt modelId="{8A4D45F9-A90C-4EEE-89D7-C197755F5DE7}" type="pres">
      <dgm:prSet presAssocID="{BDDAF16E-F132-4815-BE93-818BBECD016D}" presName="space" presStyleCnt="0"/>
      <dgm:spPr/>
    </dgm:pt>
    <dgm:pt modelId="{E2AB40D4-3E01-4B50-B9EB-0E2B03688F6F}" type="pres">
      <dgm:prSet presAssocID="{E33A2781-0421-4091-9CF1-F4B2BEF6B7F5}" presName="composite" presStyleCnt="0"/>
      <dgm:spPr/>
    </dgm:pt>
    <dgm:pt modelId="{A9D883EB-813A-4D54-B727-184FFC924319}" type="pres">
      <dgm:prSet presAssocID="{E33A2781-0421-4091-9CF1-F4B2BEF6B7F5}" presName="LShape" presStyleLbl="alignNode1" presStyleIdx="8" presStyleCnt="13"/>
      <dgm:spPr/>
    </dgm:pt>
    <dgm:pt modelId="{B7CE3B9B-F610-4DA6-A8F6-E7DA6925A7CE}" type="pres">
      <dgm:prSet presAssocID="{E33A2781-0421-4091-9CF1-F4B2BEF6B7F5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9B84FFD-7D37-45FE-B8C9-25D298F8C9B0}" type="pres">
      <dgm:prSet presAssocID="{E33A2781-0421-4091-9CF1-F4B2BEF6B7F5}" presName="Triangle" presStyleLbl="alignNode1" presStyleIdx="9" presStyleCnt="13"/>
      <dgm:spPr/>
    </dgm:pt>
    <dgm:pt modelId="{20E12529-4F15-4D52-8684-88196BDA4D61}" type="pres">
      <dgm:prSet presAssocID="{BA170BB2-AA03-4859-8C15-FEC88724C55A}" presName="sibTrans" presStyleCnt="0"/>
      <dgm:spPr/>
    </dgm:pt>
    <dgm:pt modelId="{47D898EA-1004-4057-86A9-0D984613C42C}" type="pres">
      <dgm:prSet presAssocID="{BA170BB2-AA03-4859-8C15-FEC88724C55A}" presName="space" presStyleCnt="0"/>
      <dgm:spPr/>
    </dgm:pt>
    <dgm:pt modelId="{90A1DCAA-CFD8-4F35-A630-9A03830FAD35}" type="pres">
      <dgm:prSet presAssocID="{3DD1D677-C9EE-4585-9A99-0DD569C32B3F}" presName="composite" presStyleCnt="0"/>
      <dgm:spPr/>
    </dgm:pt>
    <dgm:pt modelId="{F03C3D0D-6933-4A3B-8368-AEC8F7E86106}" type="pres">
      <dgm:prSet presAssocID="{3DD1D677-C9EE-4585-9A99-0DD569C32B3F}" presName="LShape" presStyleLbl="alignNode1" presStyleIdx="10" presStyleCnt="13"/>
      <dgm:spPr/>
    </dgm:pt>
    <dgm:pt modelId="{2719C9DF-7870-4431-B8E8-7E7D74144DDF}" type="pres">
      <dgm:prSet presAssocID="{3DD1D677-C9EE-4585-9A99-0DD569C32B3F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C46DADA-ABEE-45F6-9B7F-A186F6DBE481}" type="pres">
      <dgm:prSet presAssocID="{3DD1D677-C9EE-4585-9A99-0DD569C32B3F}" presName="Triangle" presStyleLbl="alignNode1" presStyleIdx="11" presStyleCnt="13"/>
      <dgm:spPr/>
    </dgm:pt>
    <dgm:pt modelId="{8DD02022-276F-4813-A749-8D9CDC1381E5}" type="pres">
      <dgm:prSet presAssocID="{E969AD3C-A23F-4C14-B112-DE67BAC52B23}" presName="sibTrans" presStyleCnt="0"/>
      <dgm:spPr/>
    </dgm:pt>
    <dgm:pt modelId="{0C860693-1CC0-4DFE-A004-734EE654DA4E}" type="pres">
      <dgm:prSet presAssocID="{E969AD3C-A23F-4C14-B112-DE67BAC52B23}" presName="space" presStyleCnt="0"/>
      <dgm:spPr/>
    </dgm:pt>
    <dgm:pt modelId="{62C2BDEE-B32D-449F-AF62-C17ED3B2E0DA}" type="pres">
      <dgm:prSet presAssocID="{98DCFDA7-C8B6-4973-B2A8-29216FF6C674}" presName="composite" presStyleCnt="0"/>
      <dgm:spPr/>
    </dgm:pt>
    <dgm:pt modelId="{BA5ABF1F-7F7C-4D3A-A534-B87BC8A53808}" type="pres">
      <dgm:prSet presAssocID="{98DCFDA7-C8B6-4973-B2A8-29216FF6C674}" presName="LShape" presStyleLbl="alignNode1" presStyleIdx="12" presStyleCnt="13"/>
      <dgm:spPr/>
    </dgm:pt>
    <dgm:pt modelId="{EBCC91B7-9E9E-4CBA-BF9E-995E3D45C5AF}" type="pres">
      <dgm:prSet presAssocID="{98DCFDA7-C8B6-4973-B2A8-29216FF6C674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0B3EE3D-EFE0-1D49-9AC1-4F23A71623D6}" type="presOf" srcId="{98DCFDA7-C8B6-4973-B2A8-29216FF6C674}" destId="{EBCC91B7-9E9E-4CBA-BF9E-995E3D45C5AF}" srcOrd="0" destOrd="0" presId="urn:microsoft.com/office/officeart/2009/3/layout/StepUpProcess"/>
    <dgm:cxn modelId="{FF99954F-EC39-42E2-AAB3-FBF6133258C3}" srcId="{886DE84F-BC2A-44F7-BA24-8D79080505DA}" destId="{98DCFDA7-C8B6-4973-B2A8-29216FF6C674}" srcOrd="6" destOrd="0" parTransId="{1BA2F7B7-38AE-4555-98AE-9814897B3287}" sibTransId="{E00991AA-DEB6-4121-BEC1-3F6D12751E18}"/>
    <dgm:cxn modelId="{FE19C98A-02E3-144D-90F2-05645D81E6E9}" type="presOf" srcId="{757B001E-545F-4F07-9E21-4EF8DA42BD94}" destId="{1E801C48-2CCB-43C4-87C9-29BA3EDD90D9}" srcOrd="0" destOrd="0" presId="urn:microsoft.com/office/officeart/2009/3/layout/StepUpProcess"/>
    <dgm:cxn modelId="{C56E2BBB-428A-C34A-9659-93B1118A0BB7}" type="presOf" srcId="{9C094083-7BDE-4C47-9203-166A94DB0E41}" destId="{1AA12A5E-C549-4DC8-BF43-49295756105B}" srcOrd="0" destOrd="0" presId="urn:microsoft.com/office/officeart/2009/3/layout/StepUpProcess"/>
    <dgm:cxn modelId="{C19A54E7-E8C0-8346-BBDB-CD19E819F155}" type="presOf" srcId="{3DD1D677-C9EE-4585-9A99-0DD569C32B3F}" destId="{2719C9DF-7870-4431-B8E8-7E7D74144DDF}" srcOrd="0" destOrd="0" presId="urn:microsoft.com/office/officeart/2009/3/layout/StepUpProcess"/>
    <dgm:cxn modelId="{44CA6C40-BE02-45EE-87FF-135A75CAEC83}" srcId="{886DE84F-BC2A-44F7-BA24-8D79080505DA}" destId="{D61B7D92-B60F-4D0A-B7C3-E30F3DEC6F30}" srcOrd="0" destOrd="0" parTransId="{BDB0CA52-95DF-4EA3-9911-B0D6F23B9C56}" sibTransId="{5B791AB9-BAB9-4CD2-9964-F64854955D6D}"/>
    <dgm:cxn modelId="{29536C96-DBAE-FE45-BE5E-A5910DFE580E}" type="presOf" srcId="{E33A2781-0421-4091-9CF1-F4B2BEF6B7F5}" destId="{B7CE3B9B-F610-4DA6-A8F6-E7DA6925A7CE}" srcOrd="0" destOrd="0" presId="urn:microsoft.com/office/officeart/2009/3/layout/StepUpProcess"/>
    <dgm:cxn modelId="{00B9C51D-8021-46F0-B0B8-5C2ED669851F}" srcId="{886DE84F-BC2A-44F7-BA24-8D79080505DA}" destId="{7FEAC1A9-F0BC-477C-9AF7-C2C4CE1B62F1}" srcOrd="1" destOrd="0" parTransId="{B9276C6A-7EB2-4FB1-AB1A-6B3C3D5EB375}" sibTransId="{36B06AF4-76A4-4DC7-B905-65DCDE7CAAE0}"/>
    <dgm:cxn modelId="{EAC21EDC-0694-4A74-86AB-23D336F692D6}" srcId="{886DE84F-BC2A-44F7-BA24-8D79080505DA}" destId="{9C094083-7BDE-4C47-9203-166A94DB0E41}" srcOrd="3" destOrd="0" parTransId="{1E8CAB92-281B-4139-A686-1C8DCDF289A5}" sibTransId="{BDDAF16E-F132-4815-BE93-818BBECD016D}"/>
    <dgm:cxn modelId="{A217A901-D859-4DCE-83A3-2DAEA92B3E68}" srcId="{886DE84F-BC2A-44F7-BA24-8D79080505DA}" destId="{757B001E-545F-4F07-9E21-4EF8DA42BD94}" srcOrd="2" destOrd="0" parTransId="{7A94F44D-F46C-49CB-AE7E-AC86EBF19400}" sibTransId="{ED25F2DD-BE7F-4ABA-B910-3A80CC1D9BD5}"/>
    <dgm:cxn modelId="{E22DC305-B3C0-4364-9A3A-FCE4A2539E10}" srcId="{886DE84F-BC2A-44F7-BA24-8D79080505DA}" destId="{E33A2781-0421-4091-9CF1-F4B2BEF6B7F5}" srcOrd="4" destOrd="0" parTransId="{4FC16076-A148-4874-AA5D-0CA1A85EA333}" sibTransId="{BA170BB2-AA03-4859-8C15-FEC88724C55A}"/>
    <dgm:cxn modelId="{A8A9ED7E-2944-5742-8542-C94A359343DD}" type="presOf" srcId="{886DE84F-BC2A-44F7-BA24-8D79080505DA}" destId="{E59ED2E2-D44F-4008-AE84-0BF8B1255FAD}" srcOrd="0" destOrd="0" presId="urn:microsoft.com/office/officeart/2009/3/layout/StepUpProcess"/>
    <dgm:cxn modelId="{DCA47DAF-A781-4D4E-9B25-9B21C5B9C17F}" type="presOf" srcId="{7FEAC1A9-F0BC-477C-9AF7-C2C4CE1B62F1}" destId="{FCE15221-C714-443D-9D7E-8BC3F18D2C03}" srcOrd="0" destOrd="0" presId="urn:microsoft.com/office/officeart/2009/3/layout/StepUpProcess"/>
    <dgm:cxn modelId="{26DC5857-FA04-3640-94D9-1F9F3CF1C801}" type="presOf" srcId="{D61B7D92-B60F-4D0A-B7C3-E30F3DEC6F30}" destId="{BD665744-E4F4-4D6F-9B5C-B06F204D929B}" srcOrd="0" destOrd="0" presId="urn:microsoft.com/office/officeart/2009/3/layout/StepUpProcess"/>
    <dgm:cxn modelId="{18D9420E-0B05-48A9-A870-F91B915D3753}" srcId="{886DE84F-BC2A-44F7-BA24-8D79080505DA}" destId="{3DD1D677-C9EE-4585-9A99-0DD569C32B3F}" srcOrd="5" destOrd="0" parTransId="{6233F2D2-DE8A-4EF9-B063-50FA81169E60}" sibTransId="{E969AD3C-A23F-4C14-B112-DE67BAC52B23}"/>
    <dgm:cxn modelId="{CE2CC83C-A6C8-3449-97AB-DA8D92AD434C}" type="presParOf" srcId="{E59ED2E2-D44F-4008-AE84-0BF8B1255FAD}" destId="{8500769D-4B74-4009-BD93-7F0C4E43AB64}" srcOrd="0" destOrd="0" presId="urn:microsoft.com/office/officeart/2009/3/layout/StepUpProcess"/>
    <dgm:cxn modelId="{3175980F-DD51-084D-8126-44F5CAB20A7A}" type="presParOf" srcId="{8500769D-4B74-4009-BD93-7F0C4E43AB64}" destId="{3E02D702-9012-47F7-8274-F6682404B869}" srcOrd="0" destOrd="0" presId="urn:microsoft.com/office/officeart/2009/3/layout/StepUpProcess"/>
    <dgm:cxn modelId="{4EE51C1C-750A-6B4C-872D-82A933F243B2}" type="presParOf" srcId="{8500769D-4B74-4009-BD93-7F0C4E43AB64}" destId="{BD665744-E4F4-4D6F-9B5C-B06F204D929B}" srcOrd="1" destOrd="0" presId="urn:microsoft.com/office/officeart/2009/3/layout/StepUpProcess"/>
    <dgm:cxn modelId="{7DFA34AE-9EE9-6E4D-B746-987AA258C6E3}" type="presParOf" srcId="{8500769D-4B74-4009-BD93-7F0C4E43AB64}" destId="{C51E3C8F-E86A-4285-8AD4-7E2559CCDF15}" srcOrd="2" destOrd="0" presId="urn:microsoft.com/office/officeart/2009/3/layout/StepUpProcess"/>
    <dgm:cxn modelId="{9F70F0C7-281C-3E44-AD64-DE5FBFB22F5F}" type="presParOf" srcId="{E59ED2E2-D44F-4008-AE84-0BF8B1255FAD}" destId="{9B34DB3F-A606-4A85-8D7E-0592296957CB}" srcOrd="1" destOrd="0" presId="urn:microsoft.com/office/officeart/2009/3/layout/StepUpProcess"/>
    <dgm:cxn modelId="{C979D8AD-0172-1C4F-AE3C-4AA1693D82F7}" type="presParOf" srcId="{9B34DB3F-A606-4A85-8D7E-0592296957CB}" destId="{63334CD7-419F-4854-A359-BB7CCDF61606}" srcOrd="0" destOrd="0" presId="urn:microsoft.com/office/officeart/2009/3/layout/StepUpProcess"/>
    <dgm:cxn modelId="{C5E8775B-BBAE-DC47-81AC-4A016B349340}" type="presParOf" srcId="{E59ED2E2-D44F-4008-AE84-0BF8B1255FAD}" destId="{C5B00127-7C1D-46E6-B84D-5ABD319A82C8}" srcOrd="2" destOrd="0" presId="urn:microsoft.com/office/officeart/2009/3/layout/StepUpProcess"/>
    <dgm:cxn modelId="{DFD4B23A-27DE-EE48-B1F0-51B290CECF5E}" type="presParOf" srcId="{C5B00127-7C1D-46E6-B84D-5ABD319A82C8}" destId="{FC556F4A-35FC-4E6E-A082-41E6D0731ADA}" srcOrd="0" destOrd="0" presId="urn:microsoft.com/office/officeart/2009/3/layout/StepUpProcess"/>
    <dgm:cxn modelId="{EAF7D9CB-909F-3E46-9424-01AEBA7B622E}" type="presParOf" srcId="{C5B00127-7C1D-46E6-B84D-5ABD319A82C8}" destId="{FCE15221-C714-443D-9D7E-8BC3F18D2C03}" srcOrd="1" destOrd="0" presId="urn:microsoft.com/office/officeart/2009/3/layout/StepUpProcess"/>
    <dgm:cxn modelId="{FDC5BFC7-011E-1844-B49D-ED245C48233C}" type="presParOf" srcId="{C5B00127-7C1D-46E6-B84D-5ABD319A82C8}" destId="{F1311758-B213-44A4-9C90-7DD84A7FC1D1}" srcOrd="2" destOrd="0" presId="urn:microsoft.com/office/officeart/2009/3/layout/StepUpProcess"/>
    <dgm:cxn modelId="{99280B51-98B8-7842-9E8D-4A20379D7389}" type="presParOf" srcId="{E59ED2E2-D44F-4008-AE84-0BF8B1255FAD}" destId="{A17F5866-D028-4B44-99F5-DBF1159CF14C}" srcOrd="3" destOrd="0" presId="urn:microsoft.com/office/officeart/2009/3/layout/StepUpProcess"/>
    <dgm:cxn modelId="{11F5F1F0-5C30-4042-8477-327AF54B656C}" type="presParOf" srcId="{A17F5866-D028-4B44-99F5-DBF1159CF14C}" destId="{B29FBDE0-E159-47EB-9C58-DE1F8FA9974E}" srcOrd="0" destOrd="0" presId="urn:microsoft.com/office/officeart/2009/3/layout/StepUpProcess"/>
    <dgm:cxn modelId="{81AEF3AA-AF39-1A40-A64E-7BFFEEF6FE50}" type="presParOf" srcId="{E59ED2E2-D44F-4008-AE84-0BF8B1255FAD}" destId="{6F8C595F-682D-4CFE-AC3A-2F8235B49CD4}" srcOrd="4" destOrd="0" presId="urn:microsoft.com/office/officeart/2009/3/layout/StepUpProcess"/>
    <dgm:cxn modelId="{88AC055B-A890-B746-810F-710120465EF9}" type="presParOf" srcId="{6F8C595F-682D-4CFE-AC3A-2F8235B49CD4}" destId="{53FA1709-EF5D-4938-989E-4B5FF4FA562E}" srcOrd="0" destOrd="0" presId="urn:microsoft.com/office/officeart/2009/3/layout/StepUpProcess"/>
    <dgm:cxn modelId="{50299453-22E1-D14B-90BF-EF7126FE987E}" type="presParOf" srcId="{6F8C595F-682D-4CFE-AC3A-2F8235B49CD4}" destId="{1E801C48-2CCB-43C4-87C9-29BA3EDD90D9}" srcOrd="1" destOrd="0" presId="urn:microsoft.com/office/officeart/2009/3/layout/StepUpProcess"/>
    <dgm:cxn modelId="{3CB835CE-A1A9-6143-9DE4-ED06A341BD51}" type="presParOf" srcId="{6F8C595F-682D-4CFE-AC3A-2F8235B49CD4}" destId="{03968184-9E74-42CB-ADEA-3641AC6B26E9}" srcOrd="2" destOrd="0" presId="urn:microsoft.com/office/officeart/2009/3/layout/StepUpProcess"/>
    <dgm:cxn modelId="{A40E3A3E-9480-0E4F-B4C5-66A0DB5612CB}" type="presParOf" srcId="{E59ED2E2-D44F-4008-AE84-0BF8B1255FAD}" destId="{C3ED0506-5D84-47E7-8B11-16A96BE22577}" srcOrd="5" destOrd="0" presId="urn:microsoft.com/office/officeart/2009/3/layout/StepUpProcess"/>
    <dgm:cxn modelId="{2FE9F19E-5223-794F-83B0-AAD97FED1A92}" type="presParOf" srcId="{C3ED0506-5D84-47E7-8B11-16A96BE22577}" destId="{434670F4-9191-4805-8F05-CC229A40FAB8}" srcOrd="0" destOrd="0" presId="urn:microsoft.com/office/officeart/2009/3/layout/StepUpProcess"/>
    <dgm:cxn modelId="{19A13FDB-BC43-FD48-9D78-829010068414}" type="presParOf" srcId="{E59ED2E2-D44F-4008-AE84-0BF8B1255FAD}" destId="{2C05D925-7425-42E1-B82A-1BA685B5AB6C}" srcOrd="6" destOrd="0" presId="urn:microsoft.com/office/officeart/2009/3/layout/StepUpProcess"/>
    <dgm:cxn modelId="{2A6609D7-3952-F24F-8DC4-D1873D4BF925}" type="presParOf" srcId="{2C05D925-7425-42E1-B82A-1BA685B5AB6C}" destId="{4722B239-AAA0-4BD4-87B3-27A05C9AE4AF}" srcOrd="0" destOrd="0" presId="urn:microsoft.com/office/officeart/2009/3/layout/StepUpProcess"/>
    <dgm:cxn modelId="{BA5DB53B-7ED9-7B4B-ABC9-CFE0ADF3F3F9}" type="presParOf" srcId="{2C05D925-7425-42E1-B82A-1BA685B5AB6C}" destId="{1AA12A5E-C549-4DC8-BF43-49295756105B}" srcOrd="1" destOrd="0" presId="urn:microsoft.com/office/officeart/2009/3/layout/StepUpProcess"/>
    <dgm:cxn modelId="{A309F3F4-1E63-7A49-A1CC-E822C6806C1B}" type="presParOf" srcId="{2C05D925-7425-42E1-B82A-1BA685B5AB6C}" destId="{30F4DFFB-B34A-4A1E-A934-E794E0667695}" srcOrd="2" destOrd="0" presId="urn:microsoft.com/office/officeart/2009/3/layout/StepUpProcess"/>
    <dgm:cxn modelId="{21100856-77A5-A34A-A3A6-233D907AE95A}" type="presParOf" srcId="{E59ED2E2-D44F-4008-AE84-0BF8B1255FAD}" destId="{E4EC5729-7B98-4B2D-9AE1-0AC011C80F82}" srcOrd="7" destOrd="0" presId="urn:microsoft.com/office/officeart/2009/3/layout/StepUpProcess"/>
    <dgm:cxn modelId="{FFD26DF9-38F7-E648-BBEF-7830B0986D83}" type="presParOf" srcId="{E4EC5729-7B98-4B2D-9AE1-0AC011C80F82}" destId="{8A4D45F9-A90C-4EEE-89D7-C197755F5DE7}" srcOrd="0" destOrd="0" presId="urn:microsoft.com/office/officeart/2009/3/layout/StepUpProcess"/>
    <dgm:cxn modelId="{23D77108-9061-634E-8EC0-A784717C67A6}" type="presParOf" srcId="{E59ED2E2-D44F-4008-AE84-0BF8B1255FAD}" destId="{E2AB40D4-3E01-4B50-B9EB-0E2B03688F6F}" srcOrd="8" destOrd="0" presId="urn:microsoft.com/office/officeart/2009/3/layout/StepUpProcess"/>
    <dgm:cxn modelId="{646C03DD-0D34-B84D-80A9-235989CAF64B}" type="presParOf" srcId="{E2AB40D4-3E01-4B50-B9EB-0E2B03688F6F}" destId="{A9D883EB-813A-4D54-B727-184FFC924319}" srcOrd="0" destOrd="0" presId="urn:microsoft.com/office/officeart/2009/3/layout/StepUpProcess"/>
    <dgm:cxn modelId="{9FCA1C4B-BB66-D447-A106-A0251D2A4A25}" type="presParOf" srcId="{E2AB40D4-3E01-4B50-B9EB-0E2B03688F6F}" destId="{B7CE3B9B-F610-4DA6-A8F6-E7DA6925A7CE}" srcOrd="1" destOrd="0" presId="urn:microsoft.com/office/officeart/2009/3/layout/StepUpProcess"/>
    <dgm:cxn modelId="{152ABE77-8446-F543-9B3D-0178D1E39D80}" type="presParOf" srcId="{E2AB40D4-3E01-4B50-B9EB-0E2B03688F6F}" destId="{19B84FFD-7D37-45FE-B8C9-25D298F8C9B0}" srcOrd="2" destOrd="0" presId="urn:microsoft.com/office/officeart/2009/3/layout/StepUpProcess"/>
    <dgm:cxn modelId="{44E0B948-634F-E848-959E-71FD001DCE65}" type="presParOf" srcId="{E59ED2E2-D44F-4008-AE84-0BF8B1255FAD}" destId="{20E12529-4F15-4D52-8684-88196BDA4D61}" srcOrd="9" destOrd="0" presId="urn:microsoft.com/office/officeart/2009/3/layout/StepUpProcess"/>
    <dgm:cxn modelId="{7F5E99D3-7922-684C-AC69-2FEC28681CC3}" type="presParOf" srcId="{20E12529-4F15-4D52-8684-88196BDA4D61}" destId="{47D898EA-1004-4057-86A9-0D984613C42C}" srcOrd="0" destOrd="0" presId="urn:microsoft.com/office/officeart/2009/3/layout/StepUpProcess"/>
    <dgm:cxn modelId="{C193B6A3-C001-D740-BFD0-30D4721DF52E}" type="presParOf" srcId="{E59ED2E2-D44F-4008-AE84-0BF8B1255FAD}" destId="{90A1DCAA-CFD8-4F35-A630-9A03830FAD35}" srcOrd="10" destOrd="0" presId="urn:microsoft.com/office/officeart/2009/3/layout/StepUpProcess"/>
    <dgm:cxn modelId="{1A53C7DB-2551-4244-88F0-A8D0885D0F5D}" type="presParOf" srcId="{90A1DCAA-CFD8-4F35-A630-9A03830FAD35}" destId="{F03C3D0D-6933-4A3B-8368-AEC8F7E86106}" srcOrd="0" destOrd="0" presId="urn:microsoft.com/office/officeart/2009/3/layout/StepUpProcess"/>
    <dgm:cxn modelId="{F8D54A43-8AF5-654B-9D05-5A0E351C9176}" type="presParOf" srcId="{90A1DCAA-CFD8-4F35-A630-9A03830FAD35}" destId="{2719C9DF-7870-4431-B8E8-7E7D74144DDF}" srcOrd="1" destOrd="0" presId="urn:microsoft.com/office/officeart/2009/3/layout/StepUpProcess"/>
    <dgm:cxn modelId="{0F77FE66-E0F4-B64C-9280-AE2258113EF8}" type="presParOf" srcId="{90A1DCAA-CFD8-4F35-A630-9A03830FAD35}" destId="{AC46DADA-ABEE-45F6-9B7F-A186F6DBE481}" srcOrd="2" destOrd="0" presId="urn:microsoft.com/office/officeart/2009/3/layout/StepUpProcess"/>
    <dgm:cxn modelId="{29D4F1BE-E11B-7745-A938-1A6E8758AA83}" type="presParOf" srcId="{E59ED2E2-D44F-4008-AE84-0BF8B1255FAD}" destId="{8DD02022-276F-4813-A749-8D9CDC1381E5}" srcOrd="11" destOrd="0" presId="urn:microsoft.com/office/officeart/2009/3/layout/StepUpProcess"/>
    <dgm:cxn modelId="{941F5825-BB57-E546-B592-06A2868EFC2D}" type="presParOf" srcId="{8DD02022-276F-4813-A749-8D9CDC1381E5}" destId="{0C860693-1CC0-4DFE-A004-734EE654DA4E}" srcOrd="0" destOrd="0" presId="urn:microsoft.com/office/officeart/2009/3/layout/StepUpProcess"/>
    <dgm:cxn modelId="{08DB4BD6-BAAA-C842-A95E-13FC091294AF}" type="presParOf" srcId="{E59ED2E2-D44F-4008-AE84-0BF8B1255FAD}" destId="{62C2BDEE-B32D-449F-AF62-C17ED3B2E0DA}" srcOrd="12" destOrd="0" presId="urn:microsoft.com/office/officeart/2009/3/layout/StepUpProcess"/>
    <dgm:cxn modelId="{672E487F-1FA8-D24A-AE7A-90C455B6F90F}" type="presParOf" srcId="{62C2BDEE-B32D-449F-AF62-C17ED3B2E0DA}" destId="{BA5ABF1F-7F7C-4D3A-A534-B87BC8A53808}" srcOrd="0" destOrd="0" presId="urn:microsoft.com/office/officeart/2009/3/layout/StepUpProcess"/>
    <dgm:cxn modelId="{64C5B26C-E2C6-A947-B3E7-C432F13284F6}" type="presParOf" srcId="{62C2BDEE-B32D-449F-AF62-C17ED3B2E0DA}" destId="{EBCC91B7-9E9E-4CBA-BF9E-995E3D45C5AF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85D73-D199-1B46-8F05-2CDFFAD4320D}">
      <dsp:nvSpPr>
        <dsp:cNvPr id="0" name=""/>
        <dsp:cNvSpPr/>
      </dsp:nvSpPr>
      <dsp:spPr>
        <a:xfrm>
          <a:off x="3305506" y="2354650"/>
          <a:ext cx="1744963" cy="17449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Entrega</a:t>
          </a:r>
          <a:endParaRPr lang="en-US" sz="2600" kern="1200" dirty="0"/>
        </a:p>
      </dsp:txBody>
      <dsp:txXfrm>
        <a:off x="3561050" y="2610194"/>
        <a:ext cx="1233875" cy="1233875"/>
      </dsp:txXfrm>
    </dsp:sp>
    <dsp:sp modelId="{0951FD9C-7DBD-C141-804D-D8349AE22053}">
      <dsp:nvSpPr>
        <dsp:cNvPr id="0" name=""/>
        <dsp:cNvSpPr/>
      </dsp:nvSpPr>
      <dsp:spPr>
        <a:xfrm rot="10800000">
          <a:off x="1614284" y="2978474"/>
          <a:ext cx="1598204" cy="497314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C7C00-8FD7-E345-9E99-8F8405A6CF1C}">
      <dsp:nvSpPr>
        <dsp:cNvPr id="0" name=""/>
        <dsp:cNvSpPr/>
      </dsp:nvSpPr>
      <dsp:spPr>
        <a:xfrm>
          <a:off x="785427" y="2564046"/>
          <a:ext cx="1657714" cy="13261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Tempo</a:t>
          </a:r>
          <a:endParaRPr lang="en-US" sz="1700" kern="1200" dirty="0"/>
        </a:p>
      </dsp:txBody>
      <dsp:txXfrm>
        <a:off x="824269" y="2602888"/>
        <a:ext cx="1580030" cy="1248487"/>
      </dsp:txXfrm>
    </dsp:sp>
    <dsp:sp modelId="{0DAB6FD4-5E37-364A-8A3B-F12083D6E7A6}">
      <dsp:nvSpPr>
        <dsp:cNvPr id="0" name=""/>
        <dsp:cNvSpPr/>
      </dsp:nvSpPr>
      <dsp:spPr>
        <a:xfrm rot="13500000">
          <a:off x="2131124" y="1730713"/>
          <a:ext cx="1598204" cy="497314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E03C7D-52BF-3141-BC94-4A22BB3A1877}">
      <dsp:nvSpPr>
        <dsp:cNvPr id="0" name=""/>
        <dsp:cNvSpPr/>
      </dsp:nvSpPr>
      <dsp:spPr>
        <a:xfrm>
          <a:off x="1536318" y="751233"/>
          <a:ext cx="1657714" cy="1326171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Qualidade</a:t>
          </a:r>
          <a:endParaRPr lang="en-US" sz="1700" kern="1200" dirty="0"/>
        </a:p>
      </dsp:txBody>
      <dsp:txXfrm>
        <a:off x="1575160" y="790075"/>
        <a:ext cx="1580030" cy="1248487"/>
      </dsp:txXfrm>
    </dsp:sp>
    <dsp:sp modelId="{0ADB86AF-FD3D-ED46-8306-04F50FE6DFB8}">
      <dsp:nvSpPr>
        <dsp:cNvPr id="0" name=""/>
        <dsp:cNvSpPr/>
      </dsp:nvSpPr>
      <dsp:spPr>
        <a:xfrm rot="16200000">
          <a:off x="3378886" y="1213873"/>
          <a:ext cx="1598204" cy="497314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E83FD-3083-C24F-A43F-7E69E85C59C9}">
      <dsp:nvSpPr>
        <dsp:cNvPr id="0" name=""/>
        <dsp:cNvSpPr/>
      </dsp:nvSpPr>
      <dsp:spPr>
        <a:xfrm>
          <a:off x="3349131" y="342"/>
          <a:ext cx="1657714" cy="1326171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Escopo</a:t>
          </a:r>
          <a:endParaRPr lang="en-US" sz="1700" kern="1200" dirty="0"/>
        </a:p>
      </dsp:txBody>
      <dsp:txXfrm>
        <a:off x="3387973" y="39184"/>
        <a:ext cx="1580030" cy="1248487"/>
      </dsp:txXfrm>
    </dsp:sp>
    <dsp:sp modelId="{14A80A99-8A70-4F4C-AAD9-3DB63F6270FC}">
      <dsp:nvSpPr>
        <dsp:cNvPr id="0" name=""/>
        <dsp:cNvSpPr/>
      </dsp:nvSpPr>
      <dsp:spPr>
        <a:xfrm rot="18900000">
          <a:off x="4626647" y="1730713"/>
          <a:ext cx="1598204" cy="497314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31CB2-658D-DE49-9BC4-031D9315D11E}">
      <dsp:nvSpPr>
        <dsp:cNvPr id="0" name=""/>
        <dsp:cNvSpPr/>
      </dsp:nvSpPr>
      <dsp:spPr>
        <a:xfrm>
          <a:off x="5161943" y="751233"/>
          <a:ext cx="1657714" cy="1326171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Custo</a:t>
          </a:r>
          <a:endParaRPr lang="en-US" sz="1700" kern="1200" dirty="0"/>
        </a:p>
      </dsp:txBody>
      <dsp:txXfrm>
        <a:off x="5200785" y="790075"/>
        <a:ext cx="1580030" cy="1248487"/>
      </dsp:txXfrm>
    </dsp:sp>
    <dsp:sp modelId="{974334A4-C411-BB41-8B27-CC821544E7FC}">
      <dsp:nvSpPr>
        <dsp:cNvPr id="0" name=""/>
        <dsp:cNvSpPr/>
      </dsp:nvSpPr>
      <dsp:spPr>
        <a:xfrm>
          <a:off x="5143487" y="2978474"/>
          <a:ext cx="1598204" cy="497314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DEB35-8178-654A-BED7-475F52BA23A4}">
      <dsp:nvSpPr>
        <dsp:cNvPr id="0" name=""/>
        <dsp:cNvSpPr/>
      </dsp:nvSpPr>
      <dsp:spPr>
        <a:xfrm>
          <a:off x="5912834" y="2564046"/>
          <a:ext cx="1657714" cy="1326171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Disponibilidade</a:t>
          </a:r>
          <a:endParaRPr lang="en-US" sz="1700" kern="1200" dirty="0"/>
        </a:p>
      </dsp:txBody>
      <dsp:txXfrm>
        <a:off x="5951676" y="2602888"/>
        <a:ext cx="1580030" cy="12484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15CE3-C48C-DC44-A78A-31D241A921FE}">
      <dsp:nvSpPr>
        <dsp:cNvPr id="0" name=""/>
        <dsp:cNvSpPr/>
      </dsp:nvSpPr>
      <dsp:spPr>
        <a:xfrm>
          <a:off x="2273280" y="511384"/>
          <a:ext cx="4064039" cy="4064039"/>
        </a:xfrm>
        <a:prstGeom prst="blockArc">
          <a:avLst>
            <a:gd name="adj1" fmla="val 13114286"/>
            <a:gd name="adj2" fmla="val 16200000"/>
            <a:gd name="adj3" fmla="val 39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91A61-1981-CB47-ABCA-DA65CDB0EA02}">
      <dsp:nvSpPr>
        <dsp:cNvPr id="0" name=""/>
        <dsp:cNvSpPr/>
      </dsp:nvSpPr>
      <dsp:spPr>
        <a:xfrm>
          <a:off x="2273280" y="511384"/>
          <a:ext cx="4064039" cy="4064039"/>
        </a:xfrm>
        <a:prstGeom prst="blockArc">
          <a:avLst>
            <a:gd name="adj1" fmla="val 10028571"/>
            <a:gd name="adj2" fmla="val 13114286"/>
            <a:gd name="adj3" fmla="val 3900"/>
          </a:avLst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285D4-E023-7D46-B39A-C914C7DCFFED}">
      <dsp:nvSpPr>
        <dsp:cNvPr id="0" name=""/>
        <dsp:cNvSpPr/>
      </dsp:nvSpPr>
      <dsp:spPr>
        <a:xfrm>
          <a:off x="2273280" y="511384"/>
          <a:ext cx="4064039" cy="4064039"/>
        </a:xfrm>
        <a:prstGeom prst="blockArc">
          <a:avLst>
            <a:gd name="adj1" fmla="val 6942857"/>
            <a:gd name="adj2" fmla="val 10028571"/>
            <a:gd name="adj3" fmla="val 3900"/>
          </a:avLst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EEB3B-1504-344D-AF86-9B7468BC33BC}">
      <dsp:nvSpPr>
        <dsp:cNvPr id="0" name=""/>
        <dsp:cNvSpPr/>
      </dsp:nvSpPr>
      <dsp:spPr>
        <a:xfrm>
          <a:off x="2273280" y="511384"/>
          <a:ext cx="4064039" cy="4064039"/>
        </a:xfrm>
        <a:prstGeom prst="blockArc">
          <a:avLst>
            <a:gd name="adj1" fmla="val 3857143"/>
            <a:gd name="adj2" fmla="val 6942857"/>
            <a:gd name="adj3" fmla="val 39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7946E-BB51-624A-BB23-E1688528AFA8}">
      <dsp:nvSpPr>
        <dsp:cNvPr id="0" name=""/>
        <dsp:cNvSpPr/>
      </dsp:nvSpPr>
      <dsp:spPr>
        <a:xfrm>
          <a:off x="2273280" y="511384"/>
          <a:ext cx="4064039" cy="4064039"/>
        </a:xfrm>
        <a:prstGeom prst="blockArc">
          <a:avLst>
            <a:gd name="adj1" fmla="val 771429"/>
            <a:gd name="adj2" fmla="val 3857143"/>
            <a:gd name="adj3" fmla="val 3900"/>
          </a:avLst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4EA30-6FF2-9A40-A69B-78CAE4F4A6D2}">
      <dsp:nvSpPr>
        <dsp:cNvPr id="0" name=""/>
        <dsp:cNvSpPr/>
      </dsp:nvSpPr>
      <dsp:spPr>
        <a:xfrm>
          <a:off x="2273280" y="511384"/>
          <a:ext cx="4064039" cy="4064039"/>
        </a:xfrm>
        <a:prstGeom prst="blockArc">
          <a:avLst>
            <a:gd name="adj1" fmla="val 19285714"/>
            <a:gd name="adj2" fmla="val 771429"/>
            <a:gd name="adj3" fmla="val 3900"/>
          </a:avLst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D1B31-4EF3-F849-B6B0-53853B699EC5}">
      <dsp:nvSpPr>
        <dsp:cNvPr id="0" name=""/>
        <dsp:cNvSpPr/>
      </dsp:nvSpPr>
      <dsp:spPr>
        <a:xfrm>
          <a:off x="2273280" y="511384"/>
          <a:ext cx="4064039" cy="4064039"/>
        </a:xfrm>
        <a:prstGeom prst="blockArc">
          <a:avLst>
            <a:gd name="adj1" fmla="val 16200000"/>
            <a:gd name="adj2" fmla="val 19285714"/>
            <a:gd name="adj3" fmla="val 39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82D659-20FB-A247-84D2-01BBCD5EF49B}">
      <dsp:nvSpPr>
        <dsp:cNvPr id="0" name=""/>
        <dsp:cNvSpPr/>
      </dsp:nvSpPr>
      <dsp:spPr>
        <a:xfrm>
          <a:off x="3519078" y="1757182"/>
          <a:ext cx="1572443" cy="15724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Pessoas</a:t>
          </a:r>
          <a:endParaRPr lang="en-US" sz="2100" kern="1200" dirty="0"/>
        </a:p>
      </dsp:txBody>
      <dsp:txXfrm>
        <a:off x="3749357" y="1987461"/>
        <a:ext cx="1111885" cy="1111885"/>
      </dsp:txXfrm>
    </dsp:sp>
    <dsp:sp modelId="{1143FF53-1C19-8641-98C2-315CCC27D73F}">
      <dsp:nvSpPr>
        <dsp:cNvPr id="0" name=""/>
        <dsp:cNvSpPr/>
      </dsp:nvSpPr>
      <dsp:spPr>
        <a:xfrm>
          <a:off x="3754944" y="654"/>
          <a:ext cx="1100710" cy="11007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Ferramentas</a:t>
          </a:r>
          <a:endParaRPr lang="en-US" sz="800" kern="1200" dirty="0"/>
        </a:p>
      </dsp:txBody>
      <dsp:txXfrm>
        <a:off x="3916139" y="161849"/>
        <a:ext cx="778320" cy="778320"/>
      </dsp:txXfrm>
    </dsp:sp>
    <dsp:sp modelId="{F9FEEF1D-3725-624E-B1F1-99B1F653C5B6}">
      <dsp:nvSpPr>
        <dsp:cNvPr id="0" name=""/>
        <dsp:cNvSpPr/>
      </dsp:nvSpPr>
      <dsp:spPr>
        <a:xfrm>
          <a:off x="5312661" y="750811"/>
          <a:ext cx="1100710" cy="1100710"/>
        </a:xfrm>
        <a:prstGeom prst="ellipse">
          <a:avLst/>
        </a:prstGeom>
        <a:solidFill>
          <a:schemeClr val="accent3">
            <a:hueOff val="1875044"/>
            <a:satOff val="-2813"/>
            <a:lumOff val="-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Processo</a:t>
          </a:r>
          <a:endParaRPr lang="en-US" sz="800" kern="1200" dirty="0"/>
        </a:p>
      </dsp:txBody>
      <dsp:txXfrm>
        <a:off x="5473856" y="912006"/>
        <a:ext cx="778320" cy="778320"/>
      </dsp:txXfrm>
    </dsp:sp>
    <dsp:sp modelId="{3E5275DB-89C4-D449-B166-E209DE6B0786}">
      <dsp:nvSpPr>
        <dsp:cNvPr id="0" name=""/>
        <dsp:cNvSpPr/>
      </dsp:nvSpPr>
      <dsp:spPr>
        <a:xfrm>
          <a:off x="5697385" y="2436398"/>
          <a:ext cx="1100710" cy="1100710"/>
        </a:xfrm>
        <a:prstGeom prst="ellipse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Controle</a:t>
          </a:r>
          <a:endParaRPr lang="en-US" sz="800" kern="1200" dirty="0"/>
        </a:p>
      </dsp:txBody>
      <dsp:txXfrm>
        <a:off x="5858580" y="2597593"/>
        <a:ext cx="778320" cy="778320"/>
      </dsp:txXfrm>
    </dsp:sp>
    <dsp:sp modelId="{93792776-9F77-C641-A1C8-9F658F671935}">
      <dsp:nvSpPr>
        <dsp:cNvPr id="0" name=""/>
        <dsp:cNvSpPr/>
      </dsp:nvSpPr>
      <dsp:spPr>
        <a:xfrm>
          <a:off x="4619412" y="3788134"/>
          <a:ext cx="1100710" cy="1100710"/>
        </a:xfrm>
        <a:prstGeom prst="ellipse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Medição</a:t>
          </a:r>
          <a:endParaRPr lang="en-US" sz="800" kern="1200" dirty="0"/>
        </a:p>
      </dsp:txBody>
      <dsp:txXfrm>
        <a:off x="4780607" y="3949329"/>
        <a:ext cx="778320" cy="778320"/>
      </dsp:txXfrm>
    </dsp:sp>
    <dsp:sp modelId="{8603DB04-C3D3-DE4A-8B6E-7D0C9B8ECD9E}">
      <dsp:nvSpPr>
        <dsp:cNvPr id="0" name=""/>
        <dsp:cNvSpPr/>
      </dsp:nvSpPr>
      <dsp:spPr>
        <a:xfrm>
          <a:off x="2890477" y="3788134"/>
          <a:ext cx="1100710" cy="1100710"/>
        </a:xfrm>
        <a:prstGeom prst="ellipse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Ajuste</a:t>
          </a:r>
          <a:endParaRPr lang="en-US" sz="800" kern="1200" dirty="0"/>
        </a:p>
      </dsp:txBody>
      <dsp:txXfrm>
        <a:off x="3051672" y="3949329"/>
        <a:ext cx="778320" cy="778320"/>
      </dsp:txXfrm>
    </dsp:sp>
    <dsp:sp modelId="{2DCF9ACE-FBE5-F548-A6CB-9B2CF8D471E8}">
      <dsp:nvSpPr>
        <dsp:cNvPr id="0" name=""/>
        <dsp:cNvSpPr/>
      </dsp:nvSpPr>
      <dsp:spPr>
        <a:xfrm>
          <a:off x="1812503" y="2436398"/>
          <a:ext cx="1100710" cy="1100710"/>
        </a:xfrm>
        <a:prstGeom prst="ellipse">
          <a:avLst/>
        </a:prstGeom>
        <a:solidFill>
          <a:schemeClr val="accent3">
            <a:hueOff val="9375220"/>
            <a:satOff val="-14067"/>
            <a:lumOff val="-22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Monitoramento</a:t>
          </a:r>
          <a:endParaRPr lang="en-US" sz="800" kern="1200" dirty="0"/>
        </a:p>
      </dsp:txBody>
      <dsp:txXfrm>
        <a:off x="1973698" y="2597593"/>
        <a:ext cx="778320" cy="778320"/>
      </dsp:txXfrm>
    </dsp:sp>
    <dsp:sp modelId="{6263EC5F-C596-A546-88B6-5B3A048FDF6B}">
      <dsp:nvSpPr>
        <dsp:cNvPr id="0" name=""/>
        <dsp:cNvSpPr/>
      </dsp:nvSpPr>
      <dsp:spPr>
        <a:xfrm>
          <a:off x="2197228" y="750811"/>
          <a:ext cx="1100710" cy="1100710"/>
        </a:xfrm>
        <a:prstGeom prst="ellipse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 smtClean="0"/>
            <a:t>Metodologia</a:t>
          </a:r>
          <a:endParaRPr lang="en-US" sz="800" kern="1200" dirty="0"/>
        </a:p>
      </dsp:txBody>
      <dsp:txXfrm>
        <a:off x="2358423" y="912006"/>
        <a:ext cx="778320" cy="778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2D702-9012-47F7-8274-F6682404B869}">
      <dsp:nvSpPr>
        <dsp:cNvPr id="0" name=""/>
        <dsp:cNvSpPr/>
      </dsp:nvSpPr>
      <dsp:spPr>
        <a:xfrm rot="5400000">
          <a:off x="233937" y="1818359"/>
          <a:ext cx="690500" cy="114897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65744-E4F4-4D6F-9B5C-B06F204D929B}">
      <dsp:nvSpPr>
        <dsp:cNvPr id="0" name=""/>
        <dsp:cNvSpPr/>
      </dsp:nvSpPr>
      <dsp:spPr>
        <a:xfrm>
          <a:off x="118676" y="2161656"/>
          <a:ext cx="1037303" cy="90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smtClean="0"/>
            <a:t>Cliente </a:t>
          </a:r>
          <a:r>
            <a:rPr lang="pt-BR" sz="1000" kern="1200" dirty="0" smtClean="0"/>
            <a:t>Demanda</a:t>
          </a:r>
          <a:endParaRPr lang="pt-BR" sz="1000" kern="1200" dirty="0"/>
        </a:p>
      </dsp:txBody>
      <dsp:txXfrm>
        <a:off x="118676" y="2161656"/>
        <a:ext cx="1037303" cy="909257"/>
      </dsp:txXfrm>
    </dsp:sp>
    <dsp:sp modelId="{C51E3C8F-E86A-4285-8AD4-7E2559CCDF15}">
      <dsp:nvSpPr>
        <dsp:cNvPr id="0" name=""/>
        <dsp:cNvSpPr/>
      </dsp:nvSpPr>
      <dsp:spPr>
        <a:xfrm>
          <a:off x="960262" y="1733770"/>
          <a:ext cx="195717" cy="195717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56F4A-35FC-4E6E-A082-41E6D0731ADA}">
      <dsp:nvSpPr>
        <dsp:cNvPr id="0" name=""/>
        <dsp:cNvSpPr/>
      </dsp:nvSpPr>
      <dsp:spPr>
        <a:xfrm rot="5400000">
          <a:off x="1503800" y="1504130"/>
          <a:ext cx="690500" cy="114897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15221-C714-443D-9D7E-8BC3F18D2C03}">
      <dsp:nvSpPr>
        <dsp:cNvPr id="0" name=""/>
        <dsp:cNvSpPr/>
      </dsp:nvSpPr>
      <dsp:spPr>
        <a:xfrm>
          <a:off x="1388538" y="1847427"/>
          <a:ext cx="1037303" cy="90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smtClean="0"/>
            <a:t>PW </a:t>
          </a:r>
          <a:r>
            <a:rPr lang="pt-BR" sz="1000" kern="1200" dirty="0" smtClean="0"/>
            <a:t>coleta requisitos iniciais (Atas / Histórias)</a:t>
          </a:r>
          <a:endParaRPr lang="pt-BR" sz="1000" kern="1200" dirty="0"/>
        </a:p>
      </dsp:txBody>
      <dsp:txXfrm>
        <a:off x="1388538" y="1847427"/>
        <a:ext cx="1037303" cy="909257"/>
      </dsp:txXfrm>
    </dsp:sp>
    <dsp:sp modelId="{F1311758-B213-44A4-9C90-7DD84A7FC1D1}">
      <dsp:nvSpPr>
        <dsp:cNvPr id="0" name=""/>
        <dsp:cNvSpPr/>
      </dsp:nvSpPr>
      <dsp:spPr>
        <a:xfrm>
          <a:off x="2230124" y="1419541"/>
          <a:ext cx="195717" cy="195717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A1709-EF5D-4938-989E-4B5FF4FA562E}">
      <dsp:nvSpPr>
        <dsp:cNvPr id="0" name=""/>
        <dsp:cNvSpPr/>
      </dsp:nvSpPr>
      <dsp:spPr>
        <a:xfrm rot="5400000">
          <a:off x="2773662" y="1189902"/>
          <a:ext cx="690500" cy="1148977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01C48-2CCB-43C4-87C9-29BA3EDD90D9}">
      <dsp:nvSpPr>
        <dsp:cNvPr id="0" name=""/>
        <dsp:cNvSpPr/>
      </dsp:nvSpPr>
      <dsp:spPr>
        <a:xfrm>
          <a:off x="2658400" y="1533199"/>
          <a:ext cx="1037303" cy="90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err="1" smtClean="0"/>
            <a:t>Squad</a:t>
          </a:r>
          <a:endParaRPr lang="pt-BR" sz="1000" b="1" kern="1200" dirty="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desenvolve projeto e submete para aprovação</a:t>
          </a:r>
          <a:endParaRPr lang="pt-BR" sz="1000" kern="1200" dirty="0"/>
        </a:p>
      </dsp:txBody>
      <dsp:txXfrm>
        <a:off x="2658400" y="1533199"/>
        <a:ext cx="1037303" cy="909257"/>
      </dsp:txXfrm>
    </dsp:sp>
    <dsp:sp modelId="{03968184-9E74-42CB-ADEA-3641AC6B26E9}">
      <dsp:nvSpPr>
        <dsp:cNvPr id="0" name=""/>
        <dsp:cNvSpPr/>
      </dsp:nvSpPr>
      <dsp:spPr>
        <a:xfrm>
          <a:off x="3499986" y="1105313"/>
          <a:ext cx="195717" cy="195717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2B239-AAA0-4BD4-87B3-27A05C9AE4AF}">
      <dsp:nvSpPr>
        <dsp:cNvPr id="0" name=""/>
        <dsp:cNvSpPr/>
      </dsp:nvSpPr>
      <dsp:spPr>
        <a:xfrm rot="5400000">
          <a:off x="4043524" y="875673"/>
          <a:ext cx="690500" cy="114897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12A5E-C549-4DC8-BF43-49295756105B}">
      <dsp:nvSpPr>
        <dsp:cNvPr id="0" name=""/>
        <dsp:cNvSpPr/>
      </dsp:nvSpPr>
      <dsp:spPr>
        <a:xfrm>
          <a:off x="3928263" y="1218970"/>
          <a:ext cx="1037303" cy="90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err="1" smtClean="0"/>
            <a:t>Chapter</a:t>
          </a:r>
          <a:endParaRPr lang="pt-BR" sz="1000" b="1" kern="1200" dirty="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/>
            <a:t>Revisa, Aprova, Estabelece prazo e Abre  o </a:t>
          </a:r>
          <a:r>
            <a:rPr lang="pt-BR" sz="1000" kern="1200" dirty="0" err="1" smtClean="0"/>
            <a:t>Entregável</a:t>
          </a:r>
          <a:r>
            <a:rPr lang="pt-BR" sz="1000" kern="1200" dirty="0" smtClean="0"/>
            <a:t> (OS)</a:t>
          </a:r>
          <a:endParaRPr lang="pt-BR" sz="1000" kern="1200" dirty="0"/>
        </a:p>
      </dsp:txBody>
      <dsp:txXfrm>
        <a:off x="3928263" y="1218970"/>
        <a:ext cx="1037303" cy="909257"/>
      </dsp:txXfrm>
    </dsp:sp>
    <dsp:sp modelId="{30F4DFFB-B34A-4A1E-A934-E794E0667695}">
      <dsp:nvSpPr>
        <dsp:cNvPr id="0" name=""/>
        <dsp:cNvSpPr/>
      </dsp:nvSpPr>
      <dsp:spPr>
        <a:xfrm>
          <a:off x="4769849" y="791084"/>
          <a:ext cx="195717" cy="195717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883EB-813A-4D54-B727-184FFC924319}">
      <dsp:nvSpPr>
        <dsp:cNvPr id="0" name=""/>
        <dsp:cNvSpPr/>
      </dsp:nvSpPr>
      <dsp:spPr>
        <a:xfrm rot="5400000">
          <a:off x="5313387" y="561444"/>
          <a:ext cx="690500" cy="1148977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E3B9B-F610-4DA6-A8F6-E7DA6925A7CE}">
      <dsp:nvSpPr>
        <dsp:cNvPr id="0" name=""/>
        <dsp:cNvSpPr/>
      </dsp:nvSpPr>
      <dsp:spPr>
        <a:xfrm>
          <a:off x="5198125" y="904741"/>
          <a:ext cx="1037303" cy="90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smtClean="0"/>
            <a:t>Time </a:t>
          </a:r>
          <a:r>
            <a:rPr lang="pt-BR" sz="1000" kern="1200" dirty="0" smtClean="0"/>
            <a:t>desenvolve,</a:t>
          </a:r>
          <a:br>
            <a:rPr lang="pt-BR" sz="1000" kern="1200" dirty="0" smtClean="0"/>
          </a:br>
          <a:r>
            <a:rPr lang="pt-BR" sz="1000" kern="1200" dirty="0" smtClean="0"/>
            <a:t>Testa, registrando andamento nas ferramentas</a:t>
          </a:r>
          <a:endParaRPr lang="pt-BR" sz="1000" kern="1200" dirty="0"/>
        </a:p>
      </dsp:txBody>
      <dsp:txXfrm>
        <a:off x="5198125" y="904741"/>
        <a:ext cx="1037303" cy="909257"/>
      </dsp:txXfrm>
    </dsp:sp>
    <dsp:sp modelId="{19B84FFD-7D37-45FE-B8C9-25D298F8C9B0}">
      <dsp:nvSpPr>
        <dsp:cNvPr id="0" name=""/>
        <dsp:cNvSpPr/>
      </dsp:nvSpPr>
      <dsp:spPr>
        <a:xfrm>
          <a:off x="6039711" y="476855"/>
          <a:ext cx="195717" cy="195717"/>
        </a:xfrm>
        <a:prstGeom prst="triangle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C3D0D-6933-4A3B-8368-AEC8F7E86106}">
      <dsp:nvSpPr>
        <dsp:cNvPr id="0" name=""/>
        <dsp:cNvSpPr/>
      </dsp:nvSpPr>
      <dsp:spPr>
        <a:xfrm rot="5400000">
          <a:off x="6583249" y="247216"/>
          <a:ext cx="690500" cy="1148977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9C9DF-7870-4431-B8E8-7E7D74144DDF}">
      <dsp:nvSpPr>
        <dsp:cNvPr id="0" name=""/>
        <dsp:cNvSpPr/>
      </dsp:nvSpPr>
      <dsp:spPr>
        <a:xfrm>
          <a:off x="6467987" y="590513"/>
          <a:ext cx="1037303" cy="90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err="1" smtClean="0"/>
            <a:t>Chapter</a:t>
          </a:r>
          <a:r>
            <a:rPr lang="pt-BR" sz="1000" b="1" kern="1200" dirty="0" smtClean="0"/>
            <a:t> </a:t>
          </a:r>
          <a:r>
            <a:rPr lang="pt-BR" sz="1000" kern="1200" dirty="0" smtClean="0"/>
            <a:t>Aprova e Oficializa a entrega do cliente.</a:t>
          </a:r>
          <a:endParaRPr lang="pt-BR" sz="1000" kern="1200" dirty="0"/>
        </a:p>
      </dsp:txBody>
      <dsp:txXfrm>
        <a:off x="6467987" y="590513"/>
        <a:ext cx="1037303" cy="909257"/>
      </dsp:txXfrm>
    </dsp:sp>
    <dsp:sp modelId="{AC46DADA-ABEE-45F6-9B7F-A186F6DBE481}">
      <dsp:nvSpPr>
        <dsp:cNvPr id="0" name=""/>
        <dsp:cNvSpPr/>
      </dsp:nvSpPr>
      <dsp:spPr>
        <a:xfrm>
          <a:off x="7309573" y="162627"/>
          <a:ext cx="195717" cy="195717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ABF1F-7F7C-4D3A-A534-B87BC8A53808}">
      <dsp:nvSpPr>
        <dsp:cNvPr id="0" name=""/>
        <dsp:cNvSpPr/>
      </dsp:nvSpPr>
      <dsp:spPr>
        <a:xfrm rot="5400000">
          <a:off x="7853111" y="-67012"/>
          <a:ext cx="690500" cy="114897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C91B7-9E9E-4CBA-BF9E-995E3D45C5AF}">
      <dsp:nvSpPr>
        <dsp:cNvPr id="0" name=""/>
        <dsp:cNvSpPr/>
      </dsp:nvSpPr>
      <dsp:spPr>
        <a:xfrm>
          <a:off x="7737849" y="276284"/>
          <a:ext cx="1037303" cy="909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1" kern="1200" dirty="0" err="1" smtClean="0"/>
            <a:t>Chapter</a:t>
          </a:r>
          <a:r>
            <a:rPr lang="pt-BR" sz="1000" b="1" kern="1200" dirty="0" smtClean="0"/>
            <a:t> </a:t>
          </a:r>
          <a:r>
            <a:rPr lang="pt-BR" sz="1000" kern="1200" dirty="0" smtClean="0"/>
            <a:t>gera Artefato Para faturamento (Relatório Final)</a:t>
          </a:r>
          <a:endParaRPr lang="pt-BR" sz="1000" kern="1200" dirty="0"/>
        </a:p>
      </dsp:txBody>
      <dsp:txXfrm>
        <a:off x="7737849" y="276284"/>
        <a:ext cx="1037303" cy="909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mover o slide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B4720E5-6FBB-48CB-A8CA-F056FF93CCE3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7685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317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45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45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218D0B8-2D18-4AE7-A379-E42C70EB9334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pt-BR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930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317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4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45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45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45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45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45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E39863-81FB-4712-B9DB-6861D8B0229D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34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1597680"/>
            <a:ext cx="7771680" cy="5109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1597680"/>
            <a:ext cx="7771680" cy="5109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680" cy="1101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26" Type="http://schemas.openxmlformats.org/officeDocument/2006/relationships/image" Target="../media/image56.jpeg"/><Relationship Id="rId39" Type="http://schemas.openxmlformats.org/officeDocument/2006/relationships/image" Target="../media/image69.jpeg"/><Relationship Id="rId21" Type="http://schemas.openxmlformats.org/officeDocument/2006/relationships/image" Target="../media/image51.jpeg"/><Relationship Id="rId34" Type="http://schemas.openxmlformats.org/officeDocument/2006/relationships/image" Target="../media/image64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6" Type="http://schemas.openxmlformats.org/officeDocument/2006/relationships/image" Target="../media/image46.jpeg"/><Relationship Id="rId20" Type="http://schemas.openxmlformats.org/officeDocument/2006/relationships/image" Target="../media/image50.jpeg"/><Relationship Id="rId29" Type="http://schemas.openxmlformats.org/officeDocument/2006/relationships/image" Target="../media/image59.jpeg"/><Relationship Id="rId41" Type="http://schemas.openxmlformats.org/officeDocument/2006/relationships/image" Target="../media/image7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24" Type="http://schemas.openxmlformats.org/officeDocument/2006/relationships/image" Target="../media/image54.jpeg"/><Relationship Id="rId32" Type="http://schemas.openxmlformats.org/officeDocument/2006/relationships/image" Target="../media/image62.jpeg"/><Relationship Id="rId37" Type="http://schemas.openxmlformats.org/officeDocument/2006/relationships/image" Target="../media/image67.jpeg"/><Relationship Id="rId40" Type="http://schemas.openxmlformats.org/officeDocument/2006/relationships/image" Target="../media/image70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23" Type="http://schemas.openxmlformats.org/officeDocument/2006/relationships/image" Target="../media/image53.jpeg"/><Relationship Id="rId28" Type="http://schemas.openxmlformats.org/officeDocument/2006/relationships/image" Target="../media/image58.jpeg"/><Relationship Id="rId36" Type="http://schemas.openxmlformats.org/officeDocument/2006/relationships/image" Target="../media/image66.jpeg"/><Relationship Id="rId10" Type="http://schemas.openxmlformats.org/officeDocument/2006/relationships/image" Target="../media/image40.jpeg"/><Relationship Id="rId19" Type="http://schemas.openxmlformats.org/officeDocument/2006/relationships/image" Target="../media/image49.jpeg"/><Relationship Id="rId31" Type="http://schemas.openxmlformats.org/officeDocument/2006/relationships/image" Target="../media/image61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Relationship Id="rId22" Type="http://schemas.openxmlformats.org/officeDocument/2006/relationships/image" Target="../media/image52.jpeg"/><Relationship Id="rId27" Type="http://schemas.openxmlformats.org/officeDocument/2006/relationships/image" Target="../media/image57.jpeg"/><Relationship Id="rId30" Type="http://schemas.openxmlformats.org/officeDocument/2006/relationships/image" Target="../media/image60.jpeg"/><Relationship Id="rId35" Type="http://schemas.openxmlformats.org/officeDocument/2006/relationships/image" Target="../media/image65.jpeg"/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5" Type="http://schemas.openxmlformats.org/officeDocument/2006/relationships/image" Target="../media/image55.jpeg"/><Relationship Id="rId33" Type="http://schemas.openxmlformats.org/officeDocument/2006/relationships/image" Target="../media/image63.jpeg"/><Relationship Id="rId38" Type="http://schemas.openxmlformats.org/officeDocument/2006/relationships/image" Target="../media/image6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cSVxTIkljznhv7czuanJxXYpO6j63NNaO7ePOMyeCos/edit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8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85.png"/><Relationship Id="rId9" Type="http://schemas.microsoft.com/office/2007/relationships/diagramDrawing" Target="../diagrams/drawing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/>
          <p:cNvPicPr/>
          <p:nvPr/>
        </p:nvPicPr>
        <p:blipFill>
          <a:blip r:embed="rId3"/>
          <a:stretch/>
        </p:blipFill>
        <p:spPr>
          <a:xfrm>
            <a:off x="740160" y="1892880"/>
            <a:ext cx="3254760" cy="106884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5076000" y="3291840"/>
            <a:ext cx="3311640" cy="86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pt-BR" sz="2000" b="0" strike="noStrike" spc="-1" dirty="0" err="1" smtClean="0">
                <a:solidFill>
                  <a:srgbClr val="8B8B8B"/>
                </a:solidFill>
                <a:latin typeface="Verdana"/>
                <a:ea typeface="Verdana"/>
              </a:rPr>
              <a:t>Dinarte</a:t>
            </a:r>
            <a:r>
              <a:rPr lang="pt-BR" sz="2000" b="0" strike="noStrike" spc="-1" dirty="0" smtClean="0">
                <a:solidFill>
                  <a:srgbClr val="8B8B8B"/>
                </a:solidFill>
                <a:latin typeface="Verdana"/>
                <a:ea typeface="Verdana"/>
              </a:rPr>
              <a:t> Filho</a:t>
            </a:r>
            <a:endParaRPr lang="pt-BR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281"/>
              </a:spcBef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dinarte@esig.com.br 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22" name="Line 2"/>
          <p:cNvSpPr/>
          <p:nvPr/>
        </p:nvSpPr>
        <p:spPr>
          <a:xfrm>
            <a:off x="5148000" y="3147480"/>
            <a:ext cx="648000" cy="3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636000" y="346320"/>
            <a:ext cx="482364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ts val="1500"/>
              </a:lnSpc>
            </a:pPr>
            <a:r>
              <a:rPr lang="pt-BR" sz="2800" b="1" strike="noStrike" spc="-1">
                <a:solidFill>
                  <a:srgbClr val="404040"/>
                </a:solidFill>
                <a:latin typeface="Verdana"/>
                <a:ea typeface="Verdana"/>
              </a:rPr>
              <a:t>Ramo de atuação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8316360" y="4659480"/>
            <a:ext cx="512280" cy="42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fld id="{BDCAE35E-7F81-4AD9-B256-776DAB8507F5}" type="slidenum">
              <a:rPr lang="pt-BR" sz="1100" b="0" strike="noStrike" spc="-1">
                <a:solidFill>
                  <a:srgbClr val="808080"/>
                </a:solidFill>
                <a:latin typeface="Verdana"/>
                <a:ea typeface="Verdana"/>
              </a:rPr>
              <a:t>10</a:t>
            </a:fld>
            <a:endParaRPr lang="pt-BR" sz="1100" b="0" strike="noStrike" spc="-1">
              <a:latin typeface="Arial"/>
            </a:endParaRPr>
          </a:p>
        </p:txBody>
      </p:sp>
      <p:sp>
        <p:nvSpPr>
          <p:cNvPr id="172" name="Line 3"/>
          <p:cNvSpPr/>
          <p:nvPr/>
        </p:nvSpPr>
        <p:spPr>
          <a:xfrm flipV="1">
            <a:off x="2051640" y="699480"/>
            <a:ext cx="360" cy="4443840"/>
          </a:xfrm>
          <a:prstGeom prst="line">
            <a:avLst/>
          </a:prstGeom>
          <a:ln w="28440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4"/>
          <p:cNvSpPr/>
          <p:nvPr/>
        </p:nvSpPr>
        <p:spPr>
          <a:xfrm>
            <a:off x="1949040" y="638280"/>
            <a:ext cx="204480" cy="2044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5"/>
          <p:cNvSpPr/>
          <p:nvPr/>
        </p:nvSpPr>
        <p:spPr>
          <a:xfrm>
            <a:off x="1619640" y="1080720"/>
            <a:ext cx="863280" cy="863280"/>
          </a:xfrm>
          <a:prstGeom prst="ellipse">
            <a:avLst/>
          </a:prstGeom>
          <a:solidFill>
            <a:srgbClr val="FF3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6"/>
          <p:cNvSpPr/>
          <p:nvPr/>
        </p:nvSpPr>
        <p:spPr>
          <a:xfrm>
            <a:off x="3708000" y="1312920"/>
            <a:ext cx="4319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latin typeface="Verdana"/>
                <a:ea typeface="Verdana"/>
              </a:rPr>
              <a:t>Educação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176" name="CustomShape 7"/>
          <p:cNvSpPr/>
          <p:nvPr/>
        </p:nvSpPr>
        <p:spPr>
          <a:xfrm>
            <a:off x="1619640" y="2049120"/>
            <a:ext cx="863280" cy="863280"/>
          </a:xfrm>
          <a:prstGeom prst="ellipse">
            <a:avLst/>
          </a:prstGeom>
          <a:solidFill>
            <a:srgbClr val="FF3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8"/>
          <p:cNvSpPr/>
          <p:nvPr/>
        </p:nvSpPr>
        <p:spPr>
          <a:xfrm>
            <a:off x="2483640" y="2565000"/>
            <a:ext cx="1152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9"/>
          <p:cNvSpPr/>
          <p:nvPr/>
        </p:nvSpPr>
        <p:spPr>
          <a:xfrm>
            <a:off x="3708000" y="2365200"/>
            <a:ext cx="4319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latin typeface="Verdana"/>
                <a:ea typeface="Verdana"/>
              </a:rPr>
              <a:t>Governo Eletrônico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179" name="CustomShape 10"/>
          <p:cNvSpPr/>
          <p:nvPr/>
        </p:nvSpPr>
        <p:spPr>
          <a:xfrm>
            <a:off x="1619640" y="3017160"/>
            <a:ext cx="863280" cy="863280"/>
          </a:xfrm>
          <a:prstGeom prst="ellipse">
            <a:avLst/>
          </a:prstGeom>
          <a:solidFill>
            <a:srgbClr val="FF3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1"/>
          <p:cNvSpPr/>
          <p:nvPr/>
        </p:nvSpPr>
        <p:spPr>
          <a:xfrm>
            <a:off x="3708000" y="3249360"/>
            <a:ext cx="4319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latin typeface="Verdana"/>
                <a:ea typeface="Verdana"/>
              </a:rPr>
              <a:t>Fundações de apoio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181" name="CustomShape 12"/>
          <p:cNvSpPr/>
          <p:nvPr/>
        </p:nvSpPr>
        <p:spPr>
          <a:xfrm>
            <a:off x="1619640" y="3985560"/>
            <a:ext cx="863280" cy="863280"/>
          </a:xfrm>
          <a:prstGeom prst="ellipse">
            <a:avLst/>
          </a:prstGeom>
          <a:solidFill>
            <a:srgbClr val="FF3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13"/>
          <p:cNvSpPr/>
          <p:nvPr/>
        </p:nvSpPr>
        <p:spPr>
          <a:xfrm>
            <a:off x="3708000" y="4217400"/>
            <a:ext cx="43196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000" b="1" strike="noStrike" spc="-1">
                <a:solidFill>
                  <a:srgbClr val="000000"/>
                </a:solidFill>
                <a:latin typeface="Verdana"/>
                <a:ea typeface="Verdana"/>
              </a:rPr>
              <a:t>Gestão Integrada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183" name="Line 14"/>
          <p:cNvSpPr/>
          <p:nvPr/>
        </p:nvSpPr>
        <p:spPr>
          <a:xfrm>
            <a:off x="2483640" y="1512720"/>
            <a:ext cx="1152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Line 15"/>
          <p:cNvSpPr/>
          <p:nvPr/>
        </p:nvSpPr>
        <p:spPr>
          <a:xfrm>
            <a:off x="2483640" y="3459240"/>
            <a:ext cx="1152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Line 16"/>
          <p:cNvSpPr/>
          <p:nvPr/>
        </p:nvSpPr>
        <p:spPr>
          <a:xfrm>
            <a:off x="2483640" y="4417200"/>
            <a:ext cx="1152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783800" y="3281760"/>
            <a:ext cx="534960" cy="334080"/>
          </a:xfrm>
          <a:prstGeom prst="rect">
            <a:avLst/>
          </a:prstGeom>
          <a:ln>
            <a:noFill/>
          </a:ln>
        </p:spPr>
      </p:pic>
      <p:pic>
        <p:nvPicPr>
          <p:cNvPr id="187" name="Picture 2"/>
          <p:cNvPicPr/>
          <p:nvPr/>
        </p:nvPicPr>
        <p:blipFill>
          <a:blip r:embed="rId4"/>
          <a:stretch/>
        </p:blipFill>
        <p:spPr>
          <a:xfrm>
            <a:off x="1819080" y="2246400"/>
            <a:ext cx="462960" cy="468720"/>
          </a:xfrm>
          <a:prstGeom prst="rect">
            <a:avLst/>
          </a:prstGeom>
          <a:ln>
            <a:noFill/>
          </a:ln>
        </p:spPr>
      </p:pic>
      <p:pic>
        <p:nvPicPr>
          <p:cNvPr id="188" name="Picture 2"/>
          <p:cNvPicPr/>
          <p:nvPr/>
        </p:nvPicPr>
        <p:blipFill>
          <a:blip r:embed="rId5"/>
          <a:stretch/>
        </p:blipFill>
        <p:spPr>
          <a:xfrm>
            <a:off x="1838880" y="1287360"/>
            <a:ext cx="424800" cy="424800"/>
          </a:xfrm>
          <a:prstGeom prst="rect">
            <a:avLst/>
          </a:prstGeom>
          <a:ln>
            <a:noFill/>
          </a:ln>
        </p:spPr>
      </p:pic>
      <p:pic>
        <p:nvPicPr>
          <p:cNvPr id="189" name="Picture 2"/>
          <p:cNvPicPr/>
          <p:nvPr/>
        </p:nvPicPr>
        <p:blipFill>
          <a:blip r:embed="rId6"/>
          <a:stretch/>
        </p:blipFill>
        <p:spPr>
          <a:xfrm>
            <a:off x="1793880" y="4217400"/>
            <a:ext cx="514800" cy="37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 1"/>
          <p:cNvSpPr/>
          <p:nvPr/>
        </p:nvSpPr>
        <p:spPr>
          <a:xfrm>
            <a:off x="0" y="3867840"/>
            <a:ext cx="4211640" cy="360"/>
          </a:xfrm>
          <a:prstGeom prst="line">
            <a:avLst/>
          </a:prstGeom>
          <a:ln w="38160">
            <a:solidFill>
              <a:srgbClr val="FF3C2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"/>
          <p:cNvSpPr/>
          <p:nvPr/>
        </p:nvSpPr>
        <p:spPr>
          <a:xfrm>
            <a:off x="899640" y="2715840"/>
            <a:ext cx="3455640" cy="12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ts val="3501"/>
              </a:lnSpc>
            </a:pPr>
            <a:r>
              <a:rPr lang="pt-BR" sz="4000" b="1" strike="noStrike" spc="-1">
                <a:solidFill>
                  <a:srgbClr val="FFFFFF"/>
                </a:solidFill>
                <a:latin typeface="Verdana"/>
                <a:ea typeface="Verdana"/>
              </a:rPr>
              <a:t>Serviços &amp; Soluções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0"/>
            <a:ext cx="1906920" cy="2784240"/>
          </a:xfrm>
          <a:prstGeom prst="rect">
            <a:avLst/>
          </a:prstGeom>
          <a:solidFill>
            <a:srgbClr val="AD0E1C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0" y="2358720"/>
            <a:ext cx="1906920" cy="2784240"/>
          </a:xfrm>
          <a:prstGeom prst="rect">
            <a:avLst/>
          </a:prstGeom>
          <a:solidFill>
            <a:srgbClr val="3B3B86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3"/>
          <p:cNvSpPr/>
          <p:nvPr/>
        </p:nvSpPr>
        <p:spPr>
          <a:xfrm>
            <a:off x="1907640" y="0"/>
            <a:ext cx="1799640" cy="5142960"/>
          </a:xfrm>
          <a:prstGeom prst="rect">
            <a:avLst/>
          </a:prstGeom>
          <a:solidFill>
            <a:srgbClr val="4F79FF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4"/>
          <p:cNvSpPr/>
          <p:nvPr/>
        </p:nvSpPr>
        <p:spPr>
          <a:xfrm>
            <a:off x="3708000" y="2358720"/>
            <a:ext cx="1804680" cy="2784240"/>
          </a:xfrm>
          <a:prstGeom prst="rect">
            <a:avLst/>
          </a:prstGeom>
          <a:solidFill>
            <a:srgbClr val="AD0E1C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5"/>
          <p:cNvSpPr/>
          <p:nvPr/>
        </p:nvSpPr>
        <p:spPr>
          <a:xfrm>
            <a:off x="5513400" y="0"/>
            <a:ext cx="1866240" cy="5142960"/>
          </a:xfrm>
          <a:prstGeom prst="rect">
            <a:avLst/>
          </a:prstGeom>
          <a:solidFill>
            <a:srgbClr val="3B3B86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6"/>
          <p:cNvSpPr/>
          <p:nvPr/>
        </p:nvSpPr>
        <p:spPr>
          <a:xfrm>
            <a:off x="7380360" y="0"/>
            <a:ext cx="1762920" cy="2784240"/>
          </a:xfrm>
          <a:prstGeom prst="rect">
            <a:avLst/>
          </a:prstGeom>
          <a:solidFill>
            <a:srgbClr val="EEC93D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7"/>
          <p:cNvSpPr/>
          <p:nvPr/>
        </p:nvSpPr>
        <p:spPr>
          <a:xfrm>
            <a:off x="7380360" y="2358720"/>
            <a:ext cx="1762920" cy="2784240"/>
          </a:xfrm>
          <a:prstGeom prst="rect">
            <a:avLst/>
          </a:prstGeom>
          <a:solidFill>
            <a:srgbClr val="4F79FF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8"/>
          <p:cNvSpPr/>
          <p:nvPr/>
        </p:nvSpPr>
        <p:spPr>
          <a:xfrm>
            <a:off x="1966680" y="2370240"/>
            <a:ext cx="1681200" cy="6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SISTEMAS</a:t>
            </a:r>
            <a:endParaRPr lang="pt-BR" sz="11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SIG-UFRN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200" name="Line 9"/>
          <p:cNvSpPr/>
          <p:nvPr/>
        </p:nvSpPr>
        <p:spPr>
          <a:xfrm>
            <a:off x="2699280" y="3061440"/>
            <a:ext cx="216720" cy="360"/>
          </a:xfrm>
          <a:prstGeom prst="line">
            <a:avLst/>
          </a:prstGeom>
          <a:ln w="284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0"/>
          <p:cNvSpPr/>
          <p:nvPr/>
        </p:nvSpPr>
        <p:spPr>
          <a:xfrm>
            <a:off x="1966680" y="3252600"/>
            <a:ext cx="1681200" cy="6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rgbClr val="FFFFFF"/>
                </a:solidFill>
                <a:latin typeface="Montserrat"/>
                <a:ea typeface="DejaVu Sans"/>
              </a:rPr>
              <a:t>Implantação, customização, migração, suporte e sustentação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02" name="Picture 2"/>
          <p:cNvPicPr/>
          <p:nvPr/>
        </p:nvPicPr>
        <p:blipFill>
          <a:blip r:embed="rId2"/>
          <a:stretch/>
        </p:blipFill>
        <p:spPr>
          <a:xfrm>
            <a:off x="2453760" y="1650600"/>
            <a:ext cx="707400" cy="707400"/>
          </a:xfrm>
          <a:prstGeom prst="rect">
            <a:avLst/>
          </a:prstGeom>
          <a:ln>
            <a:noFill/>
          </a:ln>
        </p:spPr>
      </p:pic>
      <p:sp>
        <p:nvSpPr>
          <p:cNvPr id="203" name="CustomShape 11"/>
          <p:cNvSpPr/>
          <p:nvPr/>
        </p:nvSpPr>
        <p:spPr>
          <a:xfrm>
            <a:off x="113040" y="3923640"/>
            <a:ext cx="1681200" cy="6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SISTEMAS PARA</a:t>
            </a:r>
            <a:endParaRPr lang="pt-BR" sz="11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GESTÃO DE SAÚDE PÚBLICA E PRIVADA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3"/>
          <a:stretch/>
        </p:blipFill>
        <p:spPr>
          <a:xfrm>
            <a:off x="652680" y="2964960"/>
            <a:ext cx="601920" cy="738720"/>
          </a:xfrm>
          <a:prstGeom prst="rect">
            <a:avLst/>
          </a:prstGeom>
          <a:ln>
            <a:noFill/>
          </a:ln>
        </p:spPr>
      </p:pic>
      <p:sp>
        <p:nvSpPr>
          <p:cNvPr id="205" name="CustomShape 12"/>
          <p:cNvSpPr/>
          <p:nvPr/>
        </p:nvSpPr>
        <p:spPr>
          <a:xfrm>
            <a:off x="3708000" y="0"/>
            <a:ext cx="1804680" cy="2784240"/>
          </a:xfrm>
          <a:prstGeom prst="rect">
            <a:avLst/>
          </a:prstGeom>
          <a:solidFill>
            <a:srgbClr val="EEC93D"/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3"/>
          <p:cNvSpPr/>
          <p:nvPr/>
        </p:nvSpPr>
        <p:spPr>
          <a:xfrm>
            <a:off x="3769560" y="1646640"/>
            <a:ext cx="1681200" cy="6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000000"/>
                </a:solidFill>
                <a:latin typeface="Verdana"/>
                <a:ea typeface="Verdana"/>
              </a:rPr>
              <a:t>CONSULTORIA</a:t>
            </a:r>
            <a:endParaRPr lang="pt-BR" sz="11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000000"/>
                </a:solidFill>
                <a:latin typeface="Verdana"/>
                <a:ea typeface="Verdana"/>
              </a:rPr>
              <a:t>EM TECNOLOGIA DA INFORMAÇÃO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07" name="Picture 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068000" y="813600"/>
            <a:ext cx="1084320" cy="677520"/>
          </a:xfrm>
          <a:prstGeom prst="rect">
            <a:avLst/>
          </a:prstGeom>
          <a:ln>
            <a:noFill/>
          </a:ln>
        </p:spPr>
      </p:pic>
      <p:sp>
        <p:nvSpPr>
          <p:cNvPr id="208" name="CustomShape 14"/>
          <p:cNvSpPr/>
          <p:nvPr/>
        </p:nvSpPr>
        <p:spPr>
          <a:xfrm>
            <a:off x="39240" y="1321920"/>
            <a:ext cx="1828440" cy="6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INFRAESTRUTURA E CLOUD COMPUTING</a:t>
            </a:r>
            <a:endParaRPr lang="pt-BR" sz="1100" b="0" strike="noStrike" spc="-1">
              <a:latin typeface="Arial"/>
            </a:endParaRPr>
          </a:p>
        </p:txBody>
      </p:sp>
      <p:sp>
        <p:nvSpPr>
          <p:cNvPr id="209" name="CustomShape 15"/>
          <p:cNvSpPr/>
          <p:nvPr/>
        </p:nvSpPr>
        <p:spPr>
          <a:xfrm>
            <a:off x="3769560" y="4002480"/>
            <a:ext cx="1681200" cy="6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SISTEMAS</a:t>
            </a:r>
            <a:endParaRPr lang="pt-BR" sz="11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PARA GESTÃO</a:t>
            </a:r>
            <a:endParaRPr lang="pt-BR" sz="11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DA EDUCAÇÃO BÁSICA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10" name="Picture 2"/>
          <p:cNvPicPr/>
          <p:nvPr/>
        </p:nvPicPr>
        <p:blipFill>
          <a:blip r:embed="rId6"/>
          <a:stretch/>
        </p:blipFill>
        <p:spPr>
          <a:xfrm>
            <a:off x="4278960" y="3151080"/>
            <a:ext cx="662760" cy="662760"/>
          </a:xfrm>
          <a:prstGeom prst="rect">
            <a:avLst/>
          </a:prstGeom>
          <a:ln>
            <a:noFill/>
          </a:ln>
        </p:spPr>
      </p:pic>
      <p:sp>
        <p:nvSpPr>
          <p:cNvPr id="211" name="CustomShape 16"/>
          <p:cNvSpPr/>
          <p:nvPr/>
        </p:nvSpPr>
        <p:spPr>
          <a:xfrm>
            <a:off x="5605920" y="1692720"/>
            <a:ext cx="1681200" cy="6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CONSTRUÇÃO DE SOLUÇÕES SOB DEMANDA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12" name="Picture 2"/>
          <p:cNvPicPr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116760" y="663480"/>
            <a:ext cx="659520" cy="659520"/>
          </a:xfrm>
          <a:prstGeom prst="rect">
            <a:avLst/>
          </a:prstGeom>
          <a:ln>
            <a:noFill/>
          </a:ln>
        </p:spPr>
      </p:pic>
      <p:sp>
        <p:nvSpPr>
          <p:cNvPr id="213" name="CustomShape 17"/>
          <p:cNvSpPr/>
          <p:nvPr/>
        </p:nvSpPr>
        <p:spPr>
          <a:xfrm>
            <a:off x="7449480" y="3958200"/>
            <a:ext cx="1624680" cy="6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SISTEMAS</a:t>
            </a:r>
            <a:endParaRPr lang="pt-BR" sz="11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PARA FUNDAÇÕES </a:t>
            </a:r>
            <a:endParaRPr lang="pt-BR" sz="11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FFFFFF"/>
                </a:solidFill>
                <a:latin typeface="Verdana"/>
                <a:ea typeface="Verdana"/>
              </a:rPr>
              <a:t>DE APOIO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14" name="Picture 2"/>
          <p:cNvPicPr/>
          <p:nvPr/>
        </p:nvPicPr>
        <p:blipFill>
          <a:blip r:embed="rId9"/>
          <a:stretch/>
        </p:blipFill>
        <p:spPr>
          <a:xfrm>
            <a:off x="7776000" y="2956320"/>
            <a:ext cx="972000" cy="713520"/>
          </a:xfrm>
          <a:prstGeom prst="rect">
            <a:avLst/>
          </a:prstGeom>
          <a:ln>
            <a:noFill/>
          </a:ln>
        </p:spPr>
      </p:pic>
      <p:sp>
        <p:nvSpPr>
          <p:cNvPr id="215" name="CustomShape 18"/>
          <p:cNvSpPr/>
          <p:nvPr/>
        </p:nvSpPr>
        <p:spPr>
          <a:xfrm>
            <a:off x="7502400" y="1476720"/>
            <a:ext cx="1518840" cy="62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1" strike="noStrike" spc="-1">
                <a:solidFill>
                  <a:srgbClr val="000000"/>
                </a:solidFill>
                <a:latin typeface="Verdana"/>
                <a:ea typeface="Verdana"/>
              </a:rPr>
              <a:t>SISTEMAS PARA GESTÃO ELETRÔNICA DE DOCUMENTOS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16" name="Picture 2"/>
          <p:cNvPicPr/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918560" y="383400"/>
            <a:ext cx="762480" cy="762480"/>
          </a:xfrm>
          <a:prstGeom prst="rect">
            <a:avLst/>
          </a:prstGeom>
          <a:ln>
            <a:noFill/>
          </a:ln>
        </p:spPr>
      </p:pic>
      <p:sp>
        <p:nvSpPr>
          <p:cNvPr id="217" name="Line 19"/>
          <p:cNvSpPr/>
          <p:nvPr/>
        </p:nvSpPr>
        <p:spPr>
          <a:xfrm>
            <a:off x="6338160" y="2563200"/>
            <a:ext cx="216720" cy="360"/>
          </a:xfrm>
          <a:prstGeom prst="line">
            <a:avLst/>
          </a:prstGeom>
          <a:ln w="284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20"/>
          <p:cNvSpPr/>
          <p:nvPr/>
        </p:nvSpPr>
        <p:spPr>
          <a:xfrm>
            <a:off x="5605920" y="2844720"/>
            <a:ext cx="1681200" cy="13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60840" rIns="122040" bIns="60840" anchor="ctr"/>
          <a:lstStyle/>
          <a:p>
            <a:pPr algn="ctr">
              <a:lnSpc>
                <a:spcPct val="100000"/>
              </a:lnSpc>
            </a:pPr>
            <a:r>
              <a:rPr lang="pt-BR" sz="1100" b="0" strike="noStrike" spc="-1">
                <a:solidFill>
                  <a:srgbClr val="FFFFFF"/>
                </a:solidFill>
                <a:latin typeface="Montserrat"/>
                <a:ea typeface="DejaVu Sans"/>
              </a:rPr>
              <a:t>Sistemas de Informações, Software de grande porte, Web Apps, Mobile Apps (connected to Web Apps), Big Data technologies e BI technologies</a:t>
            </a:r>
            <a:endParaRPr lang="pt-BR" sz="1100" b="0" strike="noStrike" spc="-1">
              <a:latin typeface="Arial"/>
            </a:endParaRPr>
          </a:p>
        </p:txBody>
      </p:sp>
      <p:pic>
        <p:nvPicPr>
          <p:cNvPr id="219" name="Imagem 4"/>
          <p:cNvPicPr/>
          <p:nvPr/>
        </p:nvPicPr>
        <p:blipFill>
          <a:blip r:embed="rId12"/>
          <a:stretch/>
        </p:blipFill>
        <p:spPr>
          <a:xfrm>
            <a:off x="640800" y="383400"/>
            <a:ext cx="625680" cy="8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ne 1"/>
          <p:cNvSpPr/>
          <p:nvPr/>
        </p:nvSpPr>
        <p:spPr>
          <a:xfrm>
            <a:off x="0" y="3867840"/>
            <a:ext cx="4211640" cy="360"/>
          </a:xfrm>
          <a:prstGeom prst="line">
            <a:avLst/>
          </a:prstGeom>
          <a:ln w="38160">
            <a:solidFill>
              <a:srgbClr val="FF3C2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"/>
          <p:cNvSpPr/>
          <p:nvPr/>
        </p:nvSpPr>
        <p:spPr>
          <a:xfrm>
            <a:off x="899640" y="2787840"/>
            <a:ext cx="3455640" cy="12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ts val="3501"/>
              </a:lnSpc>
            </a:pPr>
            <a:r>
              <a:rPr lang="pt-BR" sz="4000" b="1" strike="noStrike" spc="-1">
                <a:solidFill>
                  <a:srgbClr val="FFFFFF"/>
                </a:solidFill>
                <a:latin typeface="Verdana"/>
                <a:ea typeface="Verdana"/>
              </a:rPr>
              <a:t>Mercado</a:t>
            </a:r>
            <a:r>
              <a:t/>
            </a:r>
            <a:br/>
            <a:r>
              <a:rPr lang="pt-BR" sz="4000" b="1" strike="noStrike" spc="-1">
                <a:solidFill>
                  <a:srgbClr val="FFFFFF"/>
                </a:solidFill>
                <a:latin typeface="Verdana"/>
                <a:ea typeface="Verdana"/>
              </a:rPr>
              <a:t>privado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8316360" y="4659480"/>
            <a:ext cx="512280" cy="42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fld id="{ECAFA254-1F74-4EDC-9555-D83F04DE69D2}" type="slidenum">
              <a:rPr lang="pt-BR" sz="1100" b="0" strike="noStrike" spc="-1">
                <a:solidFill>
                  <a:srgbClr val="808080"/>
                </a:solidFill>
                <a:latin typeface="Verdana"/>
                <a:ea typeface="Verdana"/>
              </a:rPr>
              <a:t>14</a:t>
            </a:fld>
            <a:endParaRPr lang="pt-BR" sz="1100" b="0" strike="noStrike" spc="-1">
              <a:latin typeface="Arial"/>
            </a:endParaRPr>
          </a:p>
        </p:txBody>
      </p:sp>
      <p:pic>
        <p:nvPicPr>
          <p:cNvPr id="295" name="Imagem 6"/>
          <p:cNvPicPr/>
          <p:nvPr/>
        </p:nvPicPr>
        <p:blipFill>
          <a:blip r:embed="rId2"/>
          <a:stretch/>
        </p:blipFill>
        <p:spPr>
          <a:xfrm>
            <a:off x="6012000" y="259200"/>
            <a:ext cx="1688760" cy="1659240"/>
          </a:xfrm>
          <a:prstGeom prst="rect">
            <a:avLst/>
          </a:prstGeom>
          <a:ln>
            <a:noFill/>
          </a:ln>
        </p:spPr>
      </p:pic>
      <p:pic>
        <p:nvPicPr>
          <p:cNvPr id="296" name="Imagem 2"/>
          <p:cNvPicPr/>
          <p:nvPr/>
        </p:nvPicPr>
        <p:blipFill>
          <a:blip r:embed="rId3"/>
          <a:stretch/>
        </p:blipFill>
        <p:spPr>
          <a:xfrm>
            <a:off x="613080" y="1905120"/>
            <a:ext cx="7667640" cy="3148200"/>
          </a:xfrm>
          <a:prstGeom prst="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7" name="Imagem 3"/>
          <p:cNvPicPr/>
          <p:nvPr/>
        </p:nvPicPr>
        <p:blipFill>
          <a:blip r:embed="rId4"/>
          <a:stretch/>
        </p:blipFill>
        <p:spPr>
          <a:xfrm>
            <a:off x="842400" y="231840"/>
            <a:ext cx="4787280" cy="154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Line 1"/>
          <p:cNvSpPr/>
          <p:nvPr/>
        </p:nvSpPr>
        <p:spPr>
          <a:xfrm>
            <a:off x="3558960" y="2666160"/>
            <a:ext cx="7614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Line 2"/>
          <p:cNvSpPr/>
          <p:nvPr/>
        </p:nvSpPr>
        <p:spPr>
          <a:xfrm>
            <a:off x="4320360" y="3767400"/>
            <a:ext cx="7614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3"/>
          <p:cNvSpPr/>
          <p:nvPr/>
        </p:nvSpPr>
        <p:spPr>
          <a:xfrm>
            <a:off x="4320360" y="1666080"/>
            <a:ext cx="7614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4860000" y="346320"/>
            <a:ext cx="359964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ts val="1500"/>
              </a:lnSpc>
            </a:pPr>
            <a:r>
              <a:rPr lang="pt-BR" sz="2800" b="1" strike="noStrike" spc="-1">
                <a:solidFill>
                  <a:srgbClr val="404040"/>
                </a:solidFill>
                <a:latin typeface="Verdana"/>
                <a:ea typeface="Verdana"/>
              </a:rPr>
              <a:t>Suite Quark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8316360" y="4659480"/>
            <a:ext cx="512280" cy="42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fld id="{A0C3455B-FE1F-430C-8DE5-9455B459E6D8}" type="slidenum">
              <a:rPr lang="pt-BR" sz="1100" b="0" strike="noStrike" spc="-1">
                <a:solidFill>
                  <a:srgbClr val="808080"/>
                </a:solidFill>
                <a:latin typeface="Verdana"/>
                <a:ea typeface="Verdana"/>
              </a:rPr>
              <a:t>15</a:t>
            </a:fld>
            <a:endParaRPr lang="pt-BR" sz="1100" b="0" strike="noStrike" spc="-1">
              <a:latin typeface="Arial"/>
            </a:endParaRPr>
          </a:p>
        </p:txBody>
      </p:sp>
      <p:sp>
        <p:nvSpPr>
          <p:cNvPr id="303" name="Line 6"/>
          <p:cNvSpPr/>
          <p:nvPr/>
        </p:nvSpPr>
        <p:spPr>
          <a:xfrm flipV="1">
            <a:off x="4320360" y="699480"/>
            <a:ext cx="360" cy="4443840"/>
          </a:xfrm>
          <a:prstGeom prst="line">
            <a:avLst/>
          </a:prstGeom>
          <a:ln w="28440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4218120" y="638280"/>
            <a:ext cx="204480" cy="2044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4104360" y="1450080"/>
            <a:ext cx="431280" cy="431280"/>
          </a:xfrm>
          <a:prstGeom prst="ellipse">
            <a:avLst/>
          </a:prstGeom>
          <a:solidFill>
            <a:srgbClr val="FF3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5442120" y="1359000"/>
            <a:ext cx="367164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QuarkERP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Verdana"/>
                <a:ea typeface="Verdana"/>
              </a:rPr>
              <a:t>Sistema Integrado de Gestão Empresarial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307" name="CustomShape 10"/>
          <p:cNvSpPr/>
          <p:nvPr/>
        </p:nvSpPr>
        <p:spPr>
          <a:xfrm>
            <a:off x="4104360" y="2427840"/>
            <a:ext cx="431280" cy="431280"/>
          </a:xfrm>
          <a:prstGeom prst="ellipse">
            <a:avLst/>
          </a:prstGeom>
          <a:solidFill>
            <a:srgbClr val="FF3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1049760" y="2283840"/>
            <a:ext cx="2159640" cy="115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QuarkRH</a:t>
            </a:r>
            <a:endParaRPr lang="pt-BR" sz="1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Verdana"/>
                <a:ea typeface="Verdana"/>
              </a:rPr>
              <a:t>Sistema Integrado de Gestão de Recursos Humanos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309" name="CustomShape 12"/>
          <p:cNvSpPr/>
          <p:nvPr/>
        </p:nvSpPr>
        <p:spPr>
          <a:xfrm>
            <a:off x="4104360" y="3534840"/>
            <a:ext cx="431280" cy="431280"/>
          </a:xfrm>
          <a:prstGeom prst="ellipse">
            <a:avLst/>
          </a:prstGeom>
          <a:solidFill>
            <a:srgbClr val="FF3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5442120" y="3273840"/>
            <a:ext cx="367164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1" strike="noStrike" spc="-1">
                <a:solidFill>
                  <a:srgbClr val="000000"/>
                </a:solidFill>
                <a:latin typeface="Verdana"/>
                <a:ea typeface="Verdana"/>
              </a:rPr>
              <a:t>QuarkCRM</a:t>
            </a: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Verdana"/>
                <a:ea typeface="Verdana"/>
              </a:rPr>
              <a:t>Sistema Integrado de Gestão de Vendas e Clientes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Line 1"/>
          <p:cNvSpPr/>
          <p:nvPr/>
        </p:nvSpPr>
        <p:spPr>
          <a:xfrm>
            <a:off x="0" y="3867840"/>
            <a:ext cx="4211640" cy="360"/>
          </a:xfrm>
          <a:prstGeom prst="line">
            <a:avLst/>
          </a:prstGeom>
          <a:ln w="38160">
            <a:solidFill>
              <a:srgbClr val="FF3C2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2"/>
          <p:cNvSpPr/>
          <p:nvPr/>
        </p:nvSpPr>
        <p:spPr>
          <a:xfrm>
            <a:off x="899640" y="2787840"/>
            <a:ext cx="3455640" cy="12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ts val="3501"/>
              </a:lnSpc>
            </a:pPr>
            <a:r>
              <a:rPr lang="pt-BR" sz="4000" b="1" strike="noStrike" spc="-1">
                <a:solidFill>
                  <a:srgbClr val="FFFFFF"/>
                </a:solidFill>
                <a:latin typeface="Verdana"/>
                <a:ea typeface="Verdana"/>
              </a:rPr>
              <a:t>Nossos</a:t>
            </a:r>
            <a:r>
              <a:t/>
            </a:r>
            <a:br/>
            <a:r>
              <a:rPr lang="pt-BR" sz="4000" b="1" strike="noStrike" spc="-1">
                <a:solidFill>
                  <a:srgbClr val="FFFFFF"/>
                </a:solidFill>
                <a:latin typeface="Verdana"/>
                <a:ea typeface="Verdana"/>
              </a:rPr>
              <a:t>Clientes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323640" y="130320"/>
            <a:ext cx="698400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ts val="1500"/>
              </a:lnSpc>
            </a:pPr>
            <a:r>
              <a:rPr lang="pt-BR" sz="2800" b="1" strike="noStrike" spc="-1">
                <a:solidFill>
                  <a:srgbClr val="404040"/>
                </a:solidFill>
                <a:latin typeface="Verdana"/>
                <a:ea typeface="Verdana"/>
              </a:rPr>
              <a:t>Presente em 21 estados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8316360" y="4659480"/>
            <a:ext cx="512280" cy="42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fld id="{2F4F6D84-B4CD-4C05-A481-A8B10AC80822}" type="slidenum">
              <a:rPr lang="pt-BR" sz="1100" b="0" strike="noStrike" spc="-1">
                <a:solidFill>
                  <a:srgbClr val="808080"/>
                </a:solidFill>
                <a:latin typeface="Verdana"/>
                <a:ea typeface="Verdana"/>
              </a:rPr>
              <a:t>17</a:t>
            </a:fld>
            <a:endParaRPr lang="pt-BR" sz="1100" b="0" strike="noStrike" spc="-1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5076000" y="843480"/>
            <a:ext cx="4071600" cy="381528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6" name="Picture 3"/>
          <p:cNvPicPr/>
          <p:nvPr/>
        </p:nvPicPr>
        <p:blipFill>
          <a:blip r:embed="rId2"/>
          <a:stretch/>
        </p:blipFill>
        <p:spPr>
          <a:xfrm>
            <a:off x="323640" y="843480"/>
            <a:ext cx="3860640" cy="3955320"/>
          </a:xfrm>
          <a:prstGeom prst="rect">
            <a:avLst/>
          </a:prstGeom>
          <a:ln>
            <a:noFill/>
          </a:ln>
          <a:effectLst>
            <a:innerShdw blurRad="63500" dist="50800" dir="16200000">
              <a:srgbClr val="000000">
                <a:alpha val="50000"/>
              </a:srgbClr>
            </a:innerShdw>
          </a:effectLst>
        </p:spPr>
      </p:pic>
      <p:sp>
        <p:nvSpPr>
          <p:cNvPr id="317" name="CustomShape 4"/>
          <p:cNvSpPr/>
          <p:nvPr/>
        </p:nvSpPr>
        <p:spPr>
          <a:xfrm>
            <a:off x="5220000" y="987480"/>
            <a:ext cx="3743640" cy="493560"/>
          </a:xfrm>
          <a:prstGeom prst="rect">
            <a:avLst/>
          </a:prstGeom>
          <a:noFill/>
          <a:ln w="12600">
            <a:solidFill>
              <a:schemeClr val="bg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FFFFFF"/>
                </a:solidFill>
                <a:latin typeface="Verdana"/>
                <a:ea typeface="Verdana"/>
              </a:rPr>
              <a:t>16 universidades</a:t>
            </a:r>
            <a:endParaRPr lang="pt-BR" sz="2000" b="0" strike="noStrike" spc="-1"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5220000" y="1723680"/>
            <a:ext cx="3743640" cy="451080"/>
          </a:xfrm>
          <a:prstGeom prst="rect">
            <a:avLst/>
          </a:prstGeom>
          <a:noFill/>
          <a:ln w="12600">
            <a:solidFill>
              <a:schemeClr val="bg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FFFFFF"/>
                </a:solidFill>
                <a:latin typeface="Verdana"/>
                <a:ea typeface="Verdana"/>
              </a:rPr>
              <a:t>6  institutos de educação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5220000" y="2417400"/>
            <a:ext cx="3743640" cy="543960"/>
          </a:xfrm>
          <a:prstGeom prst="rect">
            <a:avLst/>
          </a:prstGeom>
          <a:noFill/>
          <a:ln w="12600">
            <a:solidFill>
              <a:schemeClr val="bg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600" b="0" strike="noStrike" spc="-1">
                <a:solidFill>
                  <a:srgbClr val="FFFFFF"/>
                </a:solidFill>
                <a:latin typeface="Verdana"/>
                <a:ea typeface="Verdana"/>
              </a:rPr>
              <a:t>5  da Administração Pública Direta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320" name="CustomShape 7"/>
          <p:cNvSpPr/>
          <p:nvPr/>
        </p:nvSpPr>
        <p:spPr>
          <a:xfrm>
            <a:off x="5220000" y="3203640"/>
            <a:ext cx="3743640" cy="493560"/>
          </a:xfrm>
          <a:prstGeom prst="rect">
            <a:avLst/>
          </a:prstGeom>
          <a:noFill/>
          <a:ln w="12600">
            <a:solidFill>
              <a:schemeClr val="bg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600" b="0" strike="noStrike" spc="-1">
                <a:solidFill>
                  <a:srgbClr val="FFFFFF"/>
                </a:solidFill>
                <a:latin typeface="Verdana"/>
                <a:ea typeface="Verdana"/>
              </a:rPr>
              <a:t>10  Secretarias de educação</a:t>
            </a:r>
            <a:endParaRPr lang="pt-BR" sz="1600" b="0" strike="noStrike" spc="-1"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>
            <a:off x="5220000" y="3939840"/>
            <a:ext cx="3743640" cy="565920"/>
          </a:xfrm>
          <a:prstGeom prst="rect">
            <a:avLst/>
          </a:prstGeom>
          <a:noFill/>
          <a:ln w="12600">
            <a:solidFill>
              <a:schemeClr val="bg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pt-BR" sz="1600" b="0" strike="noStrike" spc="-1">
                <a:solidFill>
                  <a:srgbClr val="FFFFFF"/>
                </a:solidFill>
                <a:latin typeface="Verdana"/>
                <a:ea typeface="Verdana"/>
              </a:rPr>
              <a:t>30  na área de saúde</a:t>
            </a:r>
            <a:endParaRPr lang="pt-B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81720" y="123480"/>
            <a:ext cx="6984000" cy="63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ts val="1500"/>
              </a:lnSpc>
            </a:pPr>
            <a:r>
              <a:rPr lang="pt-BR" sz="2800" b="1" strike="noStrike" spc="-1">
                <a:solidFill>
                  <a:srgbClr val="404040"/>
                </a:solidFill>
                <a:latin typeface="Verdana"/>
                <a:ea typeface="Verdana"/>
              </a:rPr>
              <a:t>Nossos clientes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323" name="Imagem 83"/>
          <p:cNvPicPr/>
          <p:nvPr/>
        </p:nvPicPr>
        <p:blipFill>
          <a:blip r:embed="rId2"/>
          <a:stretch/>
        </p:blipFill>
        <p:spPr>
          <a:xfrm>
            <a:off x="824724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24" name="Imagem 84"/>
          <p:cNvPicPr/>
          <p:nvPr/>
        </p:nvPicPr>
        <p:blipFill>
          <a:blip r:embed="rId3"/>
          <a:stretch/>
        </p:blipFill>
        <p:spPr>
          <a:xfrm>
            <a:off x="645372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25" name="Imagem 85"/>
          <p:cNvPicPr/>
          <p:nvPr/>
        </p:nvPicPr>
        <p:blipFill>
          <a:blip r:embed="rId4"/>
          <a:stretch/>
        </p:blipFill>
        <p:spPr>
          <a:xfrm>
            <a:off x="466020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26" name="Imagem 86"/>
          <p:cNvPicPr/>
          <p:nvPr/>
        </p:nvPicPr>
        <p:blipFill>
          <a:blip r:embed="rId5"/>
          <a:stretch/>
        </p:blipFill>
        <p:spPr>
          <a:xfrm>
            <a:off x="735048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27" name="Imagem 87"/>
          <p:cNvPicPr/>
          <p:nvPr/>
        </p:nvPicPr>
        <p:blipFill>
          <a:blip r:embed="rId6"/>
          <a:stretch/>
        </p:blipFill>
        <p:spPr>
          <a:xfrm>
            <a:off x="286704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28" name="Imagem 88"/>
          <p:cNvPicPr/>
          <p:nvPr/>
        </p:nvPicPr>
        <p:blipFill>
          <a:blip r:embed="rId7"/>
          <a:stretch/>
        </p:blipFill>
        <p:spPr>
          <a:xfrm>
            <a:off x="555696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29" name="Imagem 89"/>
          <p:cNvPicPr/>
          <p:nvPr/>
        </p:nvPicPr>
        <p:blipFill>
          <a:blip r:embed="rId8"/>
          <a:stretch/>
        </p:blipFill>
        <p:spPr>
          <a:xfrm>
            <a:off x="17676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0" name="Imagem 90"/>
          <p:cNvPicPr/>
          <p:nvPr/>
        </p:nvPicPr>
        <p:blipFill>
          <a:blip r:embed="rId9"/>
          <a:stretch/>
        </p:blipFill>
        <p:spPr>
          <a:xfrm>
            <a:off x="107352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1" name="Imagem 91"/>
          <p:cNvPicPr/>
          <p:nvPr/>
        </p:nvPicPr>
        <p:blipFill>
          <a:blip r:embed="rId10"/>
          <a:stretch/>
        </p:blipFill>
        <p:spPr>
          <a:xfrm>
            <a:off x="197028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2" name="Imagem 92"/>
          <p:cNvPicPr/>
          <p:nvPr/>
        </p:nvPicPr>
        <p:blipFill>
          <a:blip r:embed="rId11"/>
          <a:stretch/>
        </p:blipFill>
        <p:spPr>
          <a:xfrm>
            <a:off x="17676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3" name="Imagem 93"/>
          <p:cNvPicPr/>
          <p:nvPr/>
        </p:nvPicPr>
        <p:blipFill>
          <a:blip r:embed="rId12"/>
          <a:stretch/>
        </p:blipFill>
        <p:spPr>
          <a:xfrm>
            <a:off x="3763800" y="983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4" name="Imagem 94"/>
          <p:cNvPicPr/>
          <p:nvPr/>
        </p:nvPicPr>
        <p:blipFill>
          <a:blip r:embed="rId13"/>
          <a:stretch/>
        </p:blipFill>
        <p:spPr>
          <a:xfrm>
            <a:off x="107352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5" name="Imagem 95"/>
          <p:cNvPicPr/>
          <p:nvPr/>
        </p:nvPicPr>
        <p:blipFill>
          <a:blip r:embed="rId14"/>
          <a:stretch/>
        </p:blipFill>
        <p:spPr>
          <a:xfrm>
            <a:off x="197028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6" name="Imagem 96"/>
          <p:cNvPicPr/>
          <p:nvPr/>
        </p:nvPicPr>
        <p:blipFill>
          <a:blip r:embed="rId15"/>
          <a:stretch/>
        </p:blipFill>
        <p:spPr>
          <a:xfrm>
            <a:off x="376380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7" name="Imagem 97"/>
          <p:cNvPicPr/>
          <p:nvPr/>
        </p:nvPicPr>
        <p:blipFill>
          <a:blip r:embed="rId16"/>
          <a:stretch/>
        </p:blipFill>
        <p:spPr>
          <a:xfrm>
            <a:off x="286704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8" name="Imagem 98"/>
          <p:cNvPicPr/>
          <p:nvPr/>
        </p:nvPicPr>
        <p:blipFill>
          <a:blip r:embed="rId17"/>
          <a:stretch/>
        </p:blipFill>
        <p:spPr>
          <a:xfrm>
            <a:off x="466020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39" name="Imagem 99"/>
          <p:cNvPicPr/>
          <p:nvPr/>
        </p:nvPicPr>
        <p:blipFill>
          <a:blip r:embed="rId18"/>
          <a:stretch/>
        </p:blipFill>
        <p:spPr>
          <a:xfrm>
            <a:off x="1073520" y="3080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0" name="Imagem 100"/>
          <p:cNvPicPr/>
          <p:nvPr/>
        </p:nvPicPr>
        <p:blipFill>
          <a:blip r:embed="rId19"/>
          <a:stretch/>
        </p:blipFill>
        <p:spPr>
          <a:xfrm>
            <a:off x="555696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1" name="Imagem 101"/>
          <p:cNvPicPr/>
          <p:nvPr/>
        </p:nvPicPr>
        <p:blipFill>
          <a:blip r:embed="rId20"/>
          <a:stretch/>
        </p:blipFill>
        <p:spPr>
          <a:xfrm>
            <a:off x="645372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2" name="Imagem 102"/>
          <p:cNvPicPr/>
          <p:nvPr/>
        </p:nvPicPr>
        <p:blipFill>
          <a:blip r:embed="rId21"/>
          <a:stretch/>
        </p:blipFill>
        <p:spPr>
          <a:xfrm>
            <a:off x="176760" y="3080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3" name="Imagem 103"/>
          <p:cNvPicPr/>
          <p:nvPr/>
        </p:nvPicPr>
        <p:blipFill>
          <a:blip r:embed="rId22"/>
          <a:stretch/>
        </p:blipFill>
        <p:spPr>
          <a:xfrm>
            <a:off x="824724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4" name="Imagem 104"/>
          <p:cNvPicPr/>
          <p:nvPr/>
        </p:nvPicPr>
        <p:blipFill>
          <a:blip r:embed="rId23"/>
          <a:stretch/>
        </p:blipFill>
        <p:spPr>
          <a:xfrm>
            <a:off x="6453720" y="3080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5" name="Imagem 105"/>
          <p:cNvPicPr/>
          <p:nvPr/>
        </p:nvPicPr>
        <p:blipFill>
          <a:blip r:embed="rId24"/>
          <a:stretch/>
        </p:blipFill>
        <p:spPr>
          <a:xfrm>
            <a:off x="2867040" y="3080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6" name="Imagem 106"/>
          <p:cNvPicPr/>
          <p:nvPr/>
        </p:nvPicPr>
        <p:blipFill>
          <a:blip r:embed="rId25"/>
          <a:stretch/>
        </p:blipFill>
        <p:spPr>
          <a:xfrm>
            <a:off x="7350480" y="2032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7" name="Imagem 107"/>
          <p:cNvPicPr/>
          <p:nvPr/>
        </p:nvPicPr>
        <p:blipFill>
          <a:blip r:embed="rId26"/>
          <a:stretch/>
        </p:blipFill>
        <p:spPr>
          <a:xfrm>
            <a:off x="8247240" y="3080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8" name="Imagem 108"/>
          <p:cNvPicPr/>
          <p:nvPr/>
        </p:nvPicPr>
        <p:blipFill>
          <a:blip r:embed="rId27"/>
          <a:stretch/>
        </p:blipFill>
        <p:spPr>
          <a:xfrm>
            <a:off x="735048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49" name="Imagem 109"/>
          <p:cNvPicPr/>
          <p:nvPr/>
        </p:nvPicPr>
        <p:blipFill>
          <a:blip r:embed="rId28"/>
          <a:stretch/>
        </p:blipFill>
        <p:spPr>
          <a:xfrm>
            <a:off x="824724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0" name="Imagem 110"/>
          <p:cNvPicPr/>
          <p:nvPr/>
        </p:nvPicPr>
        <p:blipFill>
          <a:blip r:embed="rId29"/>
          <a:stretch/>
        </p:blipFill>
        <p:spPr>
          <a:xfrm>
            <a:off x="3763800" y="3080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1" name="Imagem 111"/>
          <p:cNvPicPr/>
          <p:nvPr/>
        </p:nvPicPr>
        <p:blipFill>
          <a:blip r:embed="rId30"/>
          <a:stretch/>
        </p:blipFill>
        <p:spPr>
          <a:xfrm>
            <a:off x="1970280" y="3080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2" name="Imagem 112"/>
          <p:cNvPicPr/>
          <p:nvPr/>
        </p:nvPicPr>
        <p:blipFill>
          <a:blip r:embed="rId31"/>
          <a:stretch/>
        </p:blipFill>
        <p:spPr>
          <a:xfrm>
            <a:off x="645372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3" name="Imagem 113"/>
          <p:cNvPicPr/>
          <p:nvPr/>
        </p:nvPicPr>
        <p:blipFill>
          <a:blip r:embed="rId32"/>
          <a:stretch/>
        </p:blipFill>
        <p:spPr>
          <a:xfrm>
            <a:off x="107352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4" name="Imagem 114"/>
          <p:cNvPicPr/>
          <p:nvPr/>
        </p:nvPicPr>
        <p:blipFill>
          <a:blip r:embed="rId33"/>
          <a:stretch/>
        </p:blipFill>
        <p:spPr>
          <a:xfrm>
            <a:off x="555696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5" name="Imagem 115"/>
          <p:cNvPicPr/>
          <p:nvPr/>
        </p:nvPicPr>
        <p:blipFill>
          <a:blip r:embed="rId34"/>
          <a:stretch/>
        </p:blipFill>
        <p:spPr>
          <a:xfrm>
            <a:off x="4660200" y="3080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6" name="Imagem 116"/>
          <p:cNvPicPr/>
          <p:nvPr/>
        </p:nvPicPr>
        <p:blipFill>
          <a:blip r:embed="rId35"/>
          <a:stretch/>
        </p:blipFill>
        <p:spPr>
          <a:xfrm>
            <a:off x="466020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7" name="Imagem 117"/>
          <p:cNvPicPr/>
          <p:nvPr/>
        </p:nvPicPr>
        <p:blipFill>
          <a:blip r:embed="rId36"/>
          <a:stretch/>
        </p:blipFill>
        <p:spPr>
          <a:xfrm>
            <a:off x="197028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8" name="Imagem 118"/>
          <p:cNvPicPr/>
          <p:nvPr/>
        </p:nvPicPr>
        <p:blipFill>
          <a:blip r:embed="rId37"/>
          <a:stretch/>
        </p:blipFill>
        <p:spPr>
          <a:xfrm>
            <a:off x="376380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59" name="Imagem 119"/>
          <p:cNvPicPr/>
          <p:nvPr/>
        </p:nvPicPr>
        <p:blipFill>
          <a:blip r:embed="rId38"/>
          <a:stretch/>
        </p:blipFill>
        <p:spPr>
          <a:xfrm>
            <a:off x="286704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60" name="Imagem 120"/>
          <p:cNvPicPr/>
          <p:nvPr/>
        </p:nvPicPr>
        <p:blipFill>
          <a:blip r:embed="rId39"/>
          <a:stretch/>
        </p:blipFill>
        <p:spPr>
          <a:xfrm>
            <a:off x="5556960" y="308088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61" name="Imagem 121"/>
          <p:cNvPicPr/>
          <p:nvPr/>
        </p:nvPicPr>
        <p:blipFill>
          <a:blip r:embed="rId40"/>
          <a:stretch/>
        </p:blipFill>
        <p:spPr>
          <a:xfrm>
            <a:off x="176760" y="4129200"/>
            <a:ext cx="719280" cy="719280"/>
          </a:xfrm>
          <a:prstGeom prst="rect">
            <a:avLst/>
          </a:prstGeom>
          <a:ln>
            <a:noFill/>
          </a:ln>
        </p:spPr>
      </p:pic>
      <p:pic>
        <p:nvPicPr>
          <p:cNvPr id="362" name="Imagem 122"/>
          <p:cNvPicPr/>
          <p:nvPr/>
        </p:nvPicPr>
        <p:blipFill>
          <a:blip r:embed="rId41"/>
          <a:stretch/>
        </p:blipFill>
        <p:spPr>
          <a:xfrm>
            <a:off x="7350480" y="3080880"/>
            <a:ext cx="719280" cy="71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218880" y="248400"/>
            <a:ext cx="6846840" cy="63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ts val="1500"/>
              </a:lnSpc>
            </a:pPr>
            <a:r>
              <a:rPr lang="pt-BR" sz="2800" b="1" strike="noStrike" spc="-1">
                <a:solidFill>
                  <a:srgbClr val="404040"/>
                </a:solidFill>
                <a:latin typeface="Verdana"/>
                <a:ea typeface="Verdana"/>
              </a:rPr>
              <a:t>Parceiros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8316360" y="4659480"/>
            <a:ext cx="512280" cy="42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fld id="{517D0E27-17A6-4308-93D2-06AFEFE232DF}" type="slidenum">
              <a:rPr lang="pt-BR" sz="1100" b="0" strike="noStrike" spc="-1">
                <a:solidFill>
                  <a:srgbClr val="808080"/>
                </a:solidFill>
                <a:latin typeface="Verdana"/>
                <a:ea typeface="Verdana"/>
              </a:rPr>
              <a:t>19</a:t>
            </a:fld>
            <a:endParaRPr lang="pt-BR" sz="1100" b="0" strike="noStrike" spc="-1">
              <a:latin typeface="Arial"/>
            </a:endParaRPr>
          </a:p>
        </p:txBody>
      </p:sp>
      <p:pic>
        <p:nvPicPr>
          <p:cNvPr id="365" name="Imagem 7"/>
          <p:cNvPicPr/>
          <p:nvPr/>
        </p:nvPicPr>
        <p:blipFill>
          <a:blip r:embed="rId2"/>
          <a:stretch/>
        </p:blipFill>
        <p:spPr>
          <a:xfrm>
            <a:off x="1043640" y="1371960"/>
            <a:ext cx="2672640" cy="1458360"/>
          </a:xfrm>
          <a:prstGeom prst="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6" name="Imagem 9"/>
          <p:cNvPicPr/>
          <p:nvPr/>
        </p:nvPicPr>
        <p:blipFill>
          <a:blip r:embed="rId3"/>
          <a:stretch/>
        </p:blipFill>
        <p:spPr>
          <a:xfrm>
            <a:off x="4500000" y="1383840"/>
            <a:ext cx="2895840" cy="1446120"/>
          </a:xfrm>
          <a:prstGeom prst="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67" name="Imagem 2"/>
          <p:cNvPicPr/>
          <p:nvPr/>
        </p:nvPicPr>
        <p:blipFill>
          <a:blip r:embed="rId4"/>
          <a:stretch/>
        </p:blipFill>
        <p:spPr>
          <a:xfrm>
            <a:off x="3564000" y="3219840"/>
            <a:ext cx="1439280" cy="1512720"/>
          </a:xfrm>
          <a:prstGeom prst="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-144000" y="40716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ts val="2401"/>
              </a:lnSpc>
            </a:pPr>
            <a:r>
              <a:rPr lang="pt-BR" sz="28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Quem </a:t>
            </a:r>
            <a:r>
              <a:rPr lang="pt-BR" sz="2800" b="1" spc="-1" dirty="0">
                <a:solidFill>
                  <a:srgbClr val="000000"/>
                </a:solidFill>
                <a:latin typeface="Verdana"/>
                <a:ea typeface="Verdana"/>
              </a:rPr>
              <a:t>s</a:t>
            </a:r>
            <a:r>
              <a:rPr lang="pt-BR" sz="2800" b="1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ou eu?</a:t>
            </a:r>
            <a:endParaRPr lang="pt-BR" sz="2800" b="0" strike="noStrike" spc="-1" dirty="0">
              <a:latin typeface="Arial"/>
            </a:endParaRPr>
          </a:p>
        </p:txBody>
      </p:sp>
      <p:sp>
        <p:nvSpPr>
          <p:cNvPr id="156" name="Line 2"/>
          <p:cNvSpPr/>
          <p:nvPr/>
        </p:nvSpPr>
        <p:spPr>
          <a:xfrm>
            <a:off x="4427640" y="2063380"/>
            <a:ext cx="288360" cy="36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971640" y="11579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1619640" y="137398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140000" y="1066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Depois de alguns estágios durante o curso de engenharia de computação na </a:t>
            </a:r>
            <a:r>
              <a:rPr lang="pt-BR" sz="1400" b="0" strike="noStrike" spc="-1" dirty="0" err="1" smtClean="0">
                <a:solidFill>
                  <a:srgbClr val="000000"/>
                </a:solidFill>
                <a:latin typeface="Verdana"/>
                <a:ea typeface="Verdana"/>
              </a:rPr>
              <a:t>UnP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, consegui um estágio na própria </a:t>
            </a:r>
            <a:r>
              <a:rPr lang="pt-BR" sz="1400" b="0" strike="noStrike" spc="-1" dirty="0" err="1" smtClean="0">
                <a:solidFill>
                  <a:srgbClr val="000000"/>
                </a:solidFill>
                <a:latin typeface="Verdana"/>
                <a:ea typeface="Verdana"/>
              </a:rPr>
              <a:t>UnP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 (2001)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971640" y="205726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7"/>
          <p:cNvSpPr/>
          <p:nvPr/>
        </p:nvSpPr>
        <p:spPr>
          <a:xfrm>
            <a:off x="1619640" y="22729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4140000" y="1903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Pouco mais de um mês j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á havia me tornado prestador de serviço desenvolvendo sites e sistemas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. 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971640" y="28265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10"/>
          <p:cNvSpPr/>
          <p:nvPr/>
        </p:nvSpPr>
        <p:spPr>
          <a:xfrm>
            <a:off x="1619640" y="30422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140000" y="28892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Em 2002 fui efetivado como </a:t>
            </a:r>
            <a:r>
              <a:rPr lang="pt-BR" sz="1400" spc="-1" dirty="0">
                <a:solidFill>
                  <a:srgbClr val="000000"/>
                </a:solidFill>
                <a:latin typeface="Verdana"/>
                <a:ea typeface="Verdana"/>
              </a:rPr>
              <a:t>a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nalista de sistemas e migrei o curso para Sistemas de informação.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971640" y="385180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13"/>
          <p:cNvSpPr/>
          <p:nvPr/>
        </p:nvSpPr>
        <p:spPr>
          <a:xfrm>
            <a:off x="1619640" y="40678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4"/>
          <p:cNvSpPr/>
          <p:nvPr/>
        </p:nvSpPr>
        <p:spPr>
          <a:xfrm>
            <a:off x="4140000" y="380608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Em 2005 concluo o curso e me torno coordenador de desenvolvimento</a:t>
            </a:r>
            <a:endParaRPr lang="pt-BR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0295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940580"/>
            <a:ext cx="7771680" cy="1101960"/>
          </a:xfrm>
        </p:spPr>
        <p:txBody>
          <a:bodyPr/>
          <a:lstStyle/>
          <a:p>
            <a:r>
              <a:rPr lang="en-US" dirty="0" smtClean="0"/>
              <a:t>PROJETO SIGEDUC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2"/>
          <p:cNvSpPr/>
          <p:nvPr/>
        </p:nvSpPr>
        <p:spPr>
          <a:xfrm>
            <a:off x="4427640" y="2063380"/>
            <a:ext cx="288360" cy="36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971640" y="11579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1619640" y="137398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140000" y="1066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Sistema integrado de gestão da educação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971640" y="205726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7"/>
          <p:cNvSpPr/>
          <p:nvPr/>
        </p:nvSpPr>
        <p:spPr>
          <a:xfrm>
            <a:off x="1619640" y="22729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4140000" y="1903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Mais de 20 módulos e 1500 funcionalidades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971640" y="28265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10"/>
          <p:cNvSpPr/>
          <p:nvPr/>
        </p:nvSpPr>
        <p:spPr>
          <a:xfrm>
            <a:off x="1619640" y="30422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140000" y="28892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Mais de 1200 escolas públicas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971640" y="385180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13"/>
          <p:cNvSpPr/>
          <p:nvPr/>
        </p:nvSpPr>
        <p:spPr>
          <a:xfrm>
            <a:off x="1619640" y="40678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4"/>
          <p:cNvSpPr/>
          <p:nvPr/>
        </p:nvSpPr>
        <p:spPr>
          <a:xfrm>
            <a:off x="4140000" y="380608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Mais de 20 profissionais envolvidos, entre desenvolvedores, analistas de requisitos, suporte e infra estrutura. </a:t>
            </a:r>
            <a:endParaRPr lang="pt-BR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69461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2"/>
          <p:cNvSpPr/>
          <p:nvPr/>
        </p:nvSpPr>
        <p:spPr>
          <a:xfrm>
            <a:off x="4427640" y="1593480"/>
            <a:ext cx="288360" cy="36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971640" y="6880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1619640" y="90408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140000" y="5970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Mais de 600 mil usuários, sendo 300 mil só no estado do Rio </a:t>
            </a:r>
            <a:r>
              <a:rPr lang="pt-BR" sz="1400" spc="-1" dirty="0">
                <a:solidFill>
                  <a:srgbClr val="000000"/>
                </a:solidFill>
                <a:latin typeface="Verdana"/>
                <a:ea typeface="Verdana"/>
              </a:rPr>
              <a:t>G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rande do Norte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971640" y="158736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7"/>
          <p:cNvSpPr/>
          <p:nvPr/>
        </p:nvSpPr>
        <p:spPr>
          <a:xfrm>
            <a:off x="1619640" y="18030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4140000" y="14340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Atente a mais de 100 mil requisi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ções por minuto em época de matrícula.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971640" y="23566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10"/>
          <p:cNvSpPr/>
          <p:nvPr/>
        </p:nvSpPr>
        <p:spPr>
          <a:xfrm>
            <a:off x="1619640" y="25723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140000" y="24193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Média de 1200 chamados atendidos em um mês.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971640" y="338190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13"/>
          <p:cNvSpPr/>
          <p:nvPr/>
        </p:nvSpPr>
        <p:spPr>
          <a:xfrm>
            <a:off x="1619640" y="35979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4"/>
          <p:cNvSpPr/>
          <p:nvPr/>
        </p:nvSpPr>
        <p:spPr>
          <a:xfrm>
            <a:off x="4140000" y="333618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150 tarefas de desenvolvimento executadas em um mês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5" name="CustomShape 12"/>
          <p:cNvSpPr/>
          <p:nvPr/>
        </p:nvSpPr>
        <p:spPr>
          <a:xfrm>
            <a:off x="958940" y="414390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Line 13"/>
          <p:cNvSpPr/>
          <p:nvPr/>
        </p:nvSpPr>
        <p:spPr>
          <a:xfrm>
            <a:off x="1606940" y="43599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CustomShape 14"/>
          <p:cNvSpPr/>
          <p:nvPr/>
        </p:nvSpPr>
        <p:spPr>
          <a:xfrm>
            <a:off x="4127300" y="409818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2 novas versões todos os dias.</a:t>
            </a:r>
            <a:endParaRPr lang="pt-BR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54432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7657992"/>
              </p:ext>
            </p:extLst>
          </p:nvPr>
        </p:nvGraphicFramePr>
        <p:xfrm>
          <a:off x="393700" y="431800"/>
          <a:ext cx="8355977" cy="409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740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_j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89"/>
            <a:ext cx="9144000" cy="5024623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215900" y="556280"/>
            <a:ext cx="5041900" cy="1101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DISPONIBILIDADE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36892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76183309"/>
              </p:ext>
            </p:extLst>
          </p:nvPr>
        </p:nvGraphicFramePr>
        <p:xfrm>
          <a:off x="1943100" y="88900"/>
          <a:ext cx="8610600" cy="4889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215900" y="556280"/>
            <a:ext cx="5041900" cy="1101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TEMPO</a:t>
            </a:r>
          </a:p>
          <a:p>
            <a:r>
              <a:rPr lang="en-US" sz="2400" dirty="0" smtClean="0"/>
              <a:t>QUALIDADE</a:t>
            </a:r>
          </a:p>
          <a:p>
            <a:r>
              <a:rPr lang="en-US" sz="2400" dirty="0" smtClean="0"/>
              <a:t>ESCOPO</a:t>
            </a:r>
          </a:p>
          <a:p>
            <a:r>
              <a:rPr lang="en-US" sz="2400" dirty="0" smtClean="0"/>
              <a:t>CUSTO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80833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886" y="240784"/>
            <a:ext cx="149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PROCESSO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889000"/>
            <a:ext cx="753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processo</a:t>
            </a:r>
            <a:r>
              <a:rPr lang="en-US" dirty="0" smtClean="0"/>
              <a:t> da </a:t>
            </a:r>
            <a:r>
              <a:rPr lang="en-US" dirty="0" err="1" smtClean="0"/>
              <a:t>empresa</a:t>
            </a:r>
            <a:r>
              <a:rPr lang="en-US" dirty="0" smtClean="0"/>
              <a:t> </a:t>
            </a:r>
            <a:r>
              <a:rPr lang="en-US" dirty="0" err="1" smtClean="0"/>
              <a:t>mapeia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fluxos</a:t>
            </a:r>
            <a:r>
              <a:rPr lang="en-US" dirty="0" smtClean="0"/>
              <a:t>  do </a:t>
            </a:r>
            <a:r>
              <a:rPr lang="en-US" dirty="0" err="1" smtClean="0"/>
              <a:t>esforço</a:t>
            </a:r>
            <a:r>
              <a:rPr lang="en-US" dirty="0" smtClean="0"/>
              <a:t> </a:t>
            </a:r>
            <a:r>
              <a:rPr lang="en-US" dirty="0" err="1" smtClean="0"/>
              <a:t>envolvido</a:t>
            </a:r>
            <a:r>
              <a:rPr lang="en-US" dirty="0" smtClean="0"/>
              <a:t> no </a:t>
            </a:r>
            <a:r>
              <a:rPr lang="en-US" dirty="0" err="1" smtClean="0"/>
              <a:t>desenvolvimento</a:t>
            </a:r>
            <a:r>
              <a:rPr lang="en-US" dirty="0" smtClean="0"/>
              <a:t> e </a:t>
            </a:r>
            <a:r>
              <a:rPr lang="en-US" dirty="0" err="1" smtClean="0"/>
              <a:t>sustentação</a:t>
            </a:r>
            <a:r>
              <a:rPr lang="en-US" dirty="0" smtClean="0"/>
              <a:t> do software, </a:t>
            </a:r>
            <a:r>
              <a:rPr lang="en-US" dirty="0" err="1" smtClean="0"/>
              <a:t>tentando</a:t>
            </a:r>
            <a:r>
              <a:rPr lang="en-US" dirty="0" smtClean="0"/>
              <a:t> </a:t>
            </a:r>
            <a:r>
              <a:rPr lang="en-US" dirty="0" err="1" smtClean="0"/>
              <a:t>prever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imput</a:t>
            </a:r>
            <a:r>
              <a:rPr lang="en-US" dirty="0" smtClean="0"/>
              <a:t>, </a:t>
            </a:r>
            <a:r>
              <a:rPr lang="en-US" dirty="0" err="1" smtClean="0"/>
              <a:t>ação</a:t>
            </a:r>
            <a:r>
              <a:rPr lang="en-US" dirty="0" smtClean="0"/>
              <a:t> e </a:t>
            </a:r>
            <a:r>
              <a:rPr lang="en-US" dirty="0" err="1" smtClean="0"/>
              <a:t>seus</a:t>
            </a:r>
            <a:r>
              <a:rPr lang="en-US" dirty="0" smtClean="0"/>
              <a:t> </a:t>
            </a:r>
            <a:r>
              <a:rPr lang="en-US" dirty="0" err="1" smtClean="0"/>
              <a:t>possíveis</a:t>
            </a:r>
            <a:r>
              <a:rPr lang="en-US" dirty="0" smtClean="0"/>
              <a:t> outputs. </a:t>
            </a:r>
            <a:r>
              <a:rPr lang="en-US" dirty="0" err="1" smtClean="0"/>
              <a:t>Padronizando</a:t>
            </a:r>
            <a:r>
              <a:rPr lang="en-US" dirty="0" smtClean="0"/>
              <a:t> a forma de </a:t>
            </a:r>
            <a:r>
              <a:rPr lang="en-US" dirty="0" err="1" smtClean="0"/>
              <a:t>trabalho</a:t>
            </a:r>
            <a:r>
              <a:rPr lang="en-US" dirty="0" smtClean="0"/>
              <a:t> das </a:t>
            </a:r>
            <a:r>
              <a:rPr lang="en-US" dirty="0" err="1" smtClean="0"/>
              <a:t>equipes</a:t>
            </a:r>
            <a:r>
              <a:rPr lang="en-US" dirty="0" smtClean="0"/>
              <a:t> e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artefatos</a:t>
            </a:r>
            <a:r>
              <a:rPr lang="en-US" dirty="0" smtClean="0"/>
              <a:t> </a:t>
            </a:r>
            <a:r>
              <a:rPr lang="en-US" dirty="0" err="1" smtClean="0"/>
              <a:t>gerados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189060"/>
            <a:ext cx="2184400" cy="19038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6700" y="4675485"/>
            <a:ext cx="873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https://docs.google.com/document/d/1cSVxTIkljznhv7czuanJxXYpO6j63NNaO7ePOMyeCos/</a:t>
            </a:r>
            <a:r>
              <a:rPr lang="en-US" sz="1400" dirty="0" smtClean="0">
                <a:hlinkClick r:id="rId3"/>
              </a:rPr>
              <a:t>edit</a:t>
            </a:r>
            <a:endParaRPr lang="en-US" sz="1400" dirty="0" smtClean="0"/>
          </a:p>
          <a:p>
            <a:endParaRPr lang="en-US" sz="1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300" y="2251868"/>
            <a:ext cx="3898900" cy="219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3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886" y="24078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METODOLOGIA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9000" y="889000"/>
            <a:ext cx="753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Conjunto</a:t>
            </a:r>
            <a:r>
              <a:rPr lang="en-US" dirty="0" smtClean="0"/>
              <a:t> de </a:t>
            </a:r>
            <a:r>
              <a:rPr lang="en-US" dirty="0" err="1" smtClean="0"/>
              <a:t>estruturado</a:t>
            </a:r>
            <a:r>
              <a:rPr lang="en-US" dirty="0" smtClean="0"/>
              <a:t> de </a:t>
            </a:r>
            <a:r>
              <a:rPr lang="en-US" dirty="0" err="1" smtClean="0"/>
              <a:t>práticas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repetidas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processo</a:t>
            </a:r>
            <a:r>
              <a:rPr lang="en-US" dirty="0" smtClean="0"/>
              <a:t> de </a:t>
            </a:r>
            <a:r>
              <a:rPr lang="en-US" dirty="0" err="1" smtClean="0"/>
              <a:t>desenvolvimento</a:t>
            </a:r>
            <a:r>
              <a:rPr lang="en-US" dirty="0" smtClean="0"/>
              <a:t> de software.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1943100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4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886" y="240784"/>
            <a:ext cx="246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METODOLOGIA ÁGIL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31800" y="1231900"/>
            <a:ext cx="81153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Individuals and interactions </a:t>
            </a:r>
            <a:r>
              <a:rPr lang="en-US" sz="2400" dirty="0"/>
              <a:t>over processes and tools</a:t>
            </a:r>
          </a:p>
          <a:p>
            <a:pPr algn="ctr"/>
            <a:r>
              <a:rPr lang="en-US" sz="2400" b="1" dirty="0"/>
              <a:t>Working software</a:t>
            </a:r>
            <a:r>
              <a:rPr lang="en-US" sz="2400" dirty="0"/>
              <a:t> over comprehensive documentation</a:t>
            </a:r>
          </a:p>
          <a:p>
            <a:pPr algn="ctr"/>
            <a:r>
              <a:rPr lang="en-US" sz="2400" b="1" dirty="0"/>
              <a:t>Customer collaboration </a:t>
            </a:r>
            <a:r>
              <a:rPr lang="en-US" sz="2400" dirty="0"/>
              <a:t>over contract negotiation</a:t>
            </a:r>
          </a:p>
          <a:p>
            <a:pPr algn="ctr"/>
            <a:r>
              <a:rPr lang="en-US" sz="2400" b="1" dirty="0"/>
              <a:t>Responding to change</a:t>
            </a:r>
            <a:r>
              <a:rPr lang="en-US" sz="2400" dirty="0"/>
              <a:t> over following a </a:t>
            </a:r>
            <a:r>
              <a:rPr lang="en-US" sz="2400" dirty="0" smtClean="0"/>
              <a:t>plan</a:t>
            </a:r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73100" y="3835399"/>
            <a:ext cx="7594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That is, while there is value in the items on</a:t>
            </a:r>
          </a:p>
          <a:p>
            <a:pPr algn="ctr"/>
            <a:r>
              <a:rPr lang="en-US" sz="2000" dirty="0"/>
              <a:t>the right, we value the items on the left more.</a:t>
            </a:r>
          </a:p>
        </p:txBody>
      </p:sp>
    </p:spTree>
    <p:extLst>
      <p:ext uri="{BB962C8B-B14F-4D97-AF65-F5344CB8AC3E}">
        <p14:creationId xmlns:p14="http://schemas.microsoft.com/office/powerpoint/2010/main" val="2878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886" y="240784"/>
            <a:ext cx="1031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SCRUM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31800" y="1231900"/>
            <a:ext cx="81153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/>
              <a:t>É</a:t>
            </a:r>
            <a:r>
              <a:rPr lang="en-US" sz="2400" dirty="0" smtClean="0"/>
              <a:t>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metodologia</a:t>
            </a:r>
            <a:r>
              <a:rPr lang="en-US" sz="2400" dirty="0" smtClean="0"/>
              <a:t> </a:t>
            </a:r>
            <a:r>
              <a:rPr lang="en-US" sz="2400" dirty="0" err="1" smtClean="0"/>
              <a:t>ágil</a:t>
            </a:r>
            <a:r>
              <a:rPr lang="en-US" sz="2400" dirty="0" smtClean="0"/>
              <a:t> de </a:t>
            </a:r>
            <a:r>
              <a:rPr lang="en-US" sz="2400" dirty="0" err="1" smtClean="0"/>
              <a:t>desenvolvimento</a:t>
            </a:r>
            <a:r>
              <a:rPr lang="en-US" sz="2400" dirty="0" smtClean="0"/>
              <a:t> de software </a:t>
            </a:r>
            <a:r>
              <a:rPr lang="en-US" sz="2400" dirty="0" err="1" smtClean="0"/>
              <a:t>iterativo</a:t>
            </a:r>
            <a:r>
              <a:rPr lang="en-US" sz="2400" dirty="0" smtClean="0"/>
              <a:t> e incremental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Visa </a:t>
            </a:r>
            <a:r>
              <a:rPr lang="en-US" sz="2400" dirty="0" err="1" smtClean="0"/>
              <a:t>entregar</a:t>
            </a:r>
            <a:r>
              <a:rPr lang="en-US" sz="2400" dirty="0" smtClean="0"/>
              <a:t> o </a:t>
            </a:r>
            <a:r>
              <a:rPr lang="en-US" sz="2400" dirty="0" err="1" smtClean="0"/>
              <a:t>máximo</a:t>
            </a:r>
            <a:r>
              <a:rPr lang="en-US" sz="2400" dirty="0" smtClean="0"/>
              <a:t> de valor </a:t>
            </a:r>
            <a:r>
              <a:rPr lang="en-US" sz="2400" dirty="0" err="1" smtClean="0"/>
              <a:t>para</a:t>
            </a:r>
            <a:r>
              <a:rPr lang="en-US" sz="2400" dirty="0" smtClean="0"/>
              <a:t> o </a:t>
            </a:r>
            <a:r>
              <a:rPr lang="en-US" sz="2400" dirty="0" err="1" smtClean="0"/>
              <a:t>cliente</a:t>
            </a:r>
            <a:r>
              <a:rPr lang="en-US" sz="2400" dirty="0" smtClean="0"/>
              <a:t> no </a:t>
            </a:r>
            <a:r>
              <a:rPr lang="en-US" sz="2400" dirty="0" err="1" smtClean="0"/>
              <a:t>menor</a:t>
            </a:r>
            <a:r>
              <a:rPr lang="en-US" sz="2400" dirty="0" smtClean="0"/>
              <a:t> </a:t>
            </a:r>
            <a:r>
              <a:rPr lang="en-US" sz="2400" dirty="0" err="1" smtClean="0"/>
              <a:t>espaço</a:t>
            </a:r>
            <a:r>
              <a:rPr lang="en-US" sz="2400" dirty="0" smtClean="0"/>
              <a:t> de tempo </a:t>
            </a:r>
            <a:r>
              <a:rPr lang="en-US" sz="2400" dirty="0" err="1" smtClean="0"/>
              <a:t>possível</a:t>
            </a:r>
            <a:r>
              <a:rPr lang="en-US" sz="2400" dirty="0" smtClean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As </a:t>
            </a:r>
            <a:r>
              <a:rPr lang="en-US" sz="2400" dirty="0" err="1" smtClean="0"/>
              <a:t>iterações</a:t>
            </a:r>
            <a:r>
              <a:rPr lang="en-US" sz="2400" dirty="0" smtClean="0"/>
              <a:t> no scrum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chamadas</a:t>
            </a:r>
            <a:r>
              <a:rPr lang="en-US" sz="2400" dirty="0" smtClean="0"/>
              <a:t> de sprints.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2622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-144000" y="40716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ts val="2401"/>
              </a:lnSpc>
            </a:pPr>
            <a:r>
              <a:rPr lang="pt-BR" sz="28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Quem </a:t>
            </a:r>
            <a:r>
              <a:rPr lang="pt-BR" sz="2800" b="1" spc="-1" dirty="0">
                <a:solidFill>
                  <a:srgbClr val="000000"/>
                </a:solidFill>
                <a:latin typeface="Verdana"/>
                <a:ea typeface="Verdana"/>
              </a:rPr>
              <a:t>s</a:t>
            </a:r>
            <a:r>
              <a:rPr lang="pt-BR" sz="2800" b="1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ou eu?</a:t>
            </a:r>
            <a:endParaRPr lang="pt-BR" sz="2800" b="0" strike="noStrike" spc="-1" dirty="0">
              <a:latin typeface="Arial"/>
            </a:endParaRPr>
          </a:p>
        </p:txBody>
      </p:sp>
      <p:sp>
        <p:nvSpPr>
          <p:cNvPr id="156" name="Line 2"/>
          <p:cNvSpPr/>
          <p:nvPr/>
        </p:nvSpPr>
        <p:spPr>
          <a:xfrm>
            <a:off x="4427640" y="2063380"/>
            <a:ext cx="288360" cy="36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971640" y="11579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1619640" y="137398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140000" y="1066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Pós graduação em projeto e desenvolvimento de sistemas para web.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971640" y="205726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7"/>
          <p:cNvSpPr/>
          <p:nvPr/>
        </p:nvSpPr>
        <p:spPr>
          <a:xfrm>
            <a:off x="1619640" y="22729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4140000" y="1903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Professor dos Cursos de Sistemas de Informa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ção e Engenharia de Computação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971640" y="28265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10"/>
          <p:cNvSpPr/>
          <p:nvPr/>
        </p:nvSpPr>
        <p:spPr>
          <a:xfrm>
            <a:off x="1619640" y="30422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140000" y="28892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Coordenador do Curso de Pós graduação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971640" y="385180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13"/>
          <p:cNvSpPr/>
          <p:nvPr/>
        </p:nvSpPr>
        <p:spPr>
          <a:xfrm>
            <a:off x="1619640" y="40678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4"/>
          <p:cNvSpPr/>
          <p:nvPr/>
        </p:nvSpPr>
        <p:spPr>
          <a:xfrm>
            <a:off x="4140000" y="380608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Consultor de desenvolvimento web na </a:t>
            </a:r>
            <a:r>
              <a:rPr lang="pt-BR" sz="1400" b="0" strike="noStrike" spc="-1" dirty="0" err="1" smtClean="0">
                <a:solidFill>
                  <a:srgbClr val="000000"/>
                </a:solidFill>
                <a:latin typeface="Verdana"/>
                <a:ea typeface="Verdana"/>
              </a:rPr>
              <a:t>ActiveSoft</a:t>
            </a:r>
            <a:endParaRPr lang="pt-BR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7572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886" y="240784"/>
            <a:ext cx="181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INCREMENTAL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571500"/>
            <a:ext cx="8166100" cy="2118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2870200"/>
            <a:ext cx="8266545" cy="2273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1186" y="2666484"/>
            <a:ext cx="1385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ITERATIVO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" y="723900"/>
            <a:ext cx="8831385" cy="4305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3886" y="240784"/>
            <a:ext cx="3296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ITERATIVO E INCREMENTAL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3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816"/>
            <a:ext cx="6949281" cy="48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8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2"/>
          <p:cNvSpPr/>
          <p:nvPr/>
        </p:nvSpPr>
        <p:spPr>
          <a:xfrm>
            <a:off x="4491140" y="2888880"/>
            <a:ext cx="288360" cy="36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1035140" y="19834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1683140" y="219948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203500" y="18924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err="1" smtClean="0">
                <a:solidFill>
                  <a:srgbClr val="000000"/>
                </a:solidFill>
                <a:latin typeface="Verdana"/>
                <a:ea typeface="Verdana"/>
              </a:rPr>
              <a:t>Product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1400" b="0" strike="noStrike" spc="-1" dirty="0" err="1" smtClean="0">
                <a:solidFill>
                  <a:srgbClr val="000000"/>
                </a:solidFill>
                <a:latin typeface="Verdana"/>
                <a:ea typeface="Verdana"/>
              </a:rPr>
              <a:t>owner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 (Cliente)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1035140" y="288276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7"/>
          <p:cNvSpPr/>
          <p:nvPr/>
        </p:nvSpPr>
        <p:spPr>
          <a:xfrm>
            <a:off x="1683140" y="30984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4203500" y="27294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Desenvolvedor 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1035140" y="36520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10"/>
          <p:cNvSpPr/>
          <p:nvPr/>
        </p:nvSpPr>
        <p:spPr>
          <a:xfrm>
            <a:off x="1683140" y="38677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203500" y="37147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err="1" smtClean="0">
                <a:solidFill>
                  <a:srgbClr val="000000"/>
                </a:solidFill>
                <a:latin typeface="Verdana"/>
                <a:ea typeface="Verdana"/>
              </a:rPr>
              <a:t>Scrum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 Master</a:t>
            </a:r>
            <a:endParaRPr lang="pt-BR" sz="14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3886" y="240784"/>
            <a:ext cx="2322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PAPEIS NO SCRUM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910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3"/>
          <p:cNvSpPr/>
          <p:nvPr/>
        </p:nvSpPr>
        <p:spPr>
          <a:xfrm>
            <a:off x="1035140" y="16913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1683140" y="190738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203500" y="17400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Sprint Planning </a:t>
            </a:r>
            <a:r>
              <a:rPr lang="mr-IN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–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 2h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1035140" y="259066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7"/>
          <p:cNvSpPr/>
          <p:nvPr/>
        </p:nvSpPr>
        <p:spPr>
          <a:xfrm>
            <a:off x="1683140" y="28063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4203500" y="25770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Daily </a:t>
            </a:r>
            <a:r>
              <a:rPr lang="pt-BR" sz="1400" b="0" strike="noStrike" spc="-1" dirty="0" err="1" smtClean="0">
                <a:solidFill>
                  <a:srgbClr val="000000"/>
                </a:solidFill>
                <a:latin typeface="Verdana"/>
                <a:ea typeface="Verdana"/>
              </a:rPr>
              <a:t>Scrum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mr-IN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–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 15 mim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1035140" y="33599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10"/>
          <p:cNvSpPr/>
          <p:nvPr/>
        </p:nvSpPr>
        <p:spPr>
          <a:xfrm>
            <a:off x="1683140" y="35756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203500" y="34226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err="1" smtClean="0">
                <a:solidFill>
                  <a:srgbClr val="000000"/>
                </a:solidFill>
                <a:latin typeface="Verdana"/>
                <a:ea typeface="Verdana"/>
              </a:rPr>
              <a:t>Review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 Meeting </a:t>
            </a:r>
            <a:r>
              <a:rPr lang="mr-IN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–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 Em aberto</a:t>
            </a:r>
            <a:endParaRPr lang="pt-BR" sz="14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3886" y="240784"/>
            <a:ext cx="2967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ERIMONIAS NO SCRUM</a:t>
            </a:r>
            <a:endParaRPr lang="en-US" dirty="0"/>
          </a:p>
        </p:txBody>
      </p:sp>
      <p:sp>
        <p:nvSpPr>
          <p:cNvPr id="13" name="CustomShape 9"/>
          <p:cNvSpPr/>
          <p:nvPr/>
        </p:nvSpPr>
        <p:spPr>
          <a:xfrm>
            <a:off x="1035140" y="41346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Line 10"/>
          <p:cNvSpPr/>
          <p:nvPr/>
        </p:nvSpPr>
        <p:spPr>
          <a:xfrm>
            <a:off x="1683140" y="43503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11"/>
          <p:cNvSpPr/>
          <p:nvPr/>
        </p:nvSpPr>
        <p:spPr>
          <a:xfrm>
            <a:off x="4203500" y="41973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Sprint </a:t>
            </a:r>
            <a:r>
              <a:rPr lang="pt-BR" sz="1400" spc="-1" dirty="0" err="1" smtClean="0">
                <a:solidFill>
                  <a:srgbClr val="000000"/>
                </a:solidFill>
                <a:latin typeface="Verdana"/>
                <a:ea typeface="Verdana"/>
              </a:rPr>
              <a:t>Retrospective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mr-IN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–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 1h a 2h</a:t>
            </a:r>
            <a:endParaRPr lang="pt-BR" sz="14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2439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33886" y="240784"/>
            <a:ext cx="499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ACOMPANHAMENTO NO SCRUM - KAMBAN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62208"/>
            <a:ext cx="7975600" cy="41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925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52500"/>
            <a:ext cx="6769100" cy="40836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3886" y="240784"/>
            <a:ext cx="5408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ACOMPANHAMENTO NO SCRUM - BURNDOWN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3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92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 smtClean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Ainda </a:t>
            </a:r>
            <a:r>
              <a:rPr lang="pt-BR" sz="3400" spc="470" dirty="0" err="1" smtClean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tinhamos</a:t>
            </a:r>
            <a:r>
              <a:rPr lang="pt-BR" sz="3400" spc="470" dirty="0" smtClean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problemas</a:t>
            </a:r>
            <a:endParaRPr lang="pt-BR" sz="3400" spc="470" dirty="0">
              <a:solidFill>
                <a:srgbClr val="9C10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37726" y="936704"/>
            <a:ext cx="7287855" cy="2309272"/>
          </a:xfrm>
          <a:prstGeom prst="rect">
            <a:avLst/>
          </a:prstGeom>
        </p:spPr>
        <p:txBody>
          <a:bodyPr vert="horz" lIns="71579" tIns="35790" rIns="71579" bIns="35790" rtlCol="0" anchor="t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508" lvl="1" indent="0" algn="just">
              <a:buNone/>
            </a:pPr>
            <a:endParaRPr lang="pt-BR" sz="2800" b="1" dirty="0">
              <a:latin typeface="Century Gothic" panose="020B0502020202020204" pitchFamily="34" charset="0"/>
            </a:endParaRPr>
          </a:p>
          <a:p>
            <a:pPr lvl="1" algn="just"/>
            <a:r>
              <a:rPr lang="pt-BR" sz="2800" b="1" dirty="0">
                <a:latin typeface="Century Gothic" panose="020B0502020202020204" pitchFamily="34" charset="0"/>
              </a:rPr>
              <a:t>Divisão de times por serviço: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Time de Sustentação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Time de Desenvolvimento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Time de Testes 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Time de </a:t>
            </a:r>
            <a:r>
              <a:rPr lang="pt-BR" sz="1900" b="1" dirty="0" smtClean="0">
                <a:latin typeface="Century Gothic" panose="020B0502020202020204" pitchFamily="34" charset="0"/>
              </a:rPr>
              <a:t>Requisitos</a:t>
            </a:r>
            <a:endParaRPr lang="pt-BR" sz="1900" b="1" dirty="0">
              <a:latin typeface="Century Gothic" panose="020B0502020202020204" pitchFamily="34" charset="0"/>
            </a:endParaRPr>
          </a:p>
          <a:p>
            <a:pPr lvl="2" algn="just"/>
            <a:endParaRPr lang="pt-BR" sz="1900" b="1" dirty="0">
              <a:latin typeface="Century Gothic" panose="020B0502020202020204" pitchFamily="34" charset="0"/>
            </a:endParaRPr>
          </a:p>
          <a:p>
            <a:pPr algn="just"/>
            <a:endParaRPr lang="pt-BR" sz="2500" b="1" dirty="0">
              <a:latin typeface="Century Gothic" panose="020B0502020202020204" pitchFamily="34" charset="0"/>
            </a:endParaRPr>
          </a:p>
          <a:p>
            <a:pPr lvl="1" algn="just"/>
            <a:endParaRPr lang="pt-BR" sz="2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1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92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 smtClean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 quais?</a:t>
            </a:r>
            <a:endParaRPr lang="pt-BR" sz="3400" spc="470" dirty="0">
              <a:solidFill>
                <a:srgbClr val="9C10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37725" y="936704"/>
            <a:ext cx="8194209" cy="3061876"/>
          </a:xfrm>
          <a:prstGeom prst="rect">
            <a:avLst/>
          </a:prstGeom>
        </p:spPr>
        <p:txBody>
          <a:bodyPr vert="horz" lIns="71579" tIns="35790" rIns="71579" bIns="35790" rtlCol="0" anchor="t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4508" lvl="1" indent="0" algn="just">
              <a:buNone/>
            </a:pPr>
            <a:endParaRPr lang="pt-BR" sz="2800" b="1" dirty="0">
              <a:latin typeface="Century Gothic" panose="020B0502020202020204" pitchFamily="34" charset="0"/>
            </a:endParaRPr>
          </a:p>
          <a:p>
            <a:pPr lvl="1" algn="just"/>
            <a:r>
              <a:rPr lang="pt-BR" sz="2800" b="1" dirty="0">
                <a:latin typeface="Century Gothic" panose="020B0502020202020204" pitchFamily="34" charset="0"/>
              </a:rPr>
              <a:t>Problemas desta Abordagem: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Gargalos criados em serviços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Pouca capacidade para paralelizar projetos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Transferência de Responsabilidades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Responsabilidades centralizadas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Excesso de pressão concentrada em poucos</a:t>
            </a:r>
          </a:p>
          <a:p>
            <a:pPr lvl="2" algn="just"/>
            <a:r>
              <a:rPr lang="pt-BR" sz="1900" b="1" dirty="0">
                <a:latin typeface="Century Gothic" panose="020B0502020202020204" pitchFamily="34" charset="0"/>
              </a:rPr>
              <a:t>Distorções em análises de </a:t>
            </a:r>
            <a:r>
              <a:rPr lang="pt-BR" sz="1900" b="1" dirty="0" smtClean="0">
                <a:latin typeface="Century Gothic" panose="020B0502020202020204" pitchFamily="34" charset="0"/>
              </a:rPr>
              <a:t>indicadores </a:t>
            </a:r>
            <a:endParaRPr lang="pt-BR" sz="1900" b="1" dirty="0">
              <a:latin typeface="Century Gothic" panose="020B0502020202020204" pitchFamily="34" charset="0"/>
            </a:endParaRPr>
          </a:p>
          <a:p>
            <a:pPr lvl="2" algn="just"/>
            <a:endParaRPr lang="pt-BR" sz="1900" b="1" dirty="0">
              <a:latin typeface="Century Gothic" panose="020B0502020202020204" pitchFamily="34" charset="0"/>
            </a:endParaRPr>
          </a:p>
          <a:p>
            <a:pPr algn="just"/>
            <a:endParaRPr lang="pt-BR" sz="2500" b="1" dirty="0">
              <a:latin typeface="Century Gothic" panose="020B0502020202020204" pitchFamily="34" charset="0"/>
            </a:endParaRPr>
          </a:p>
          <a:p>
            <a:pPr lvl="1" algn="just"/>
            <a:endParaRPr lang="pt-BR" sz="25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1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92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 smtClean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Solução aplicada</a:t>
            </a:r>
            <a:endParaRPr lang="pt-BR" sz="3400" spc="470" dirty="0">
              <a:solidFill>
                <a:srgbClr val="9C10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391413" y="975906"/>
            <a:ext cx="6494214" cy="4073389"/>
          </a:xfrm>
          <a:prstGeom prst="rect">
            <a:avLst/>
          </a:prstGeom>
        </p:spPr>
        <p:txBody>
          <a:bodyPr vert="horz" lIns="71579" tIns="35790" rIns="71579" bIns="35790" rtlCol="0" anchor="t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1900" dirty="0">
                <a:latin typeface="Century Gothic" panose="020B0502020202020204" pitchFamily="34" charset="0"/>
              </a:rPr>
              <a:t>Criação de times realmente </a:t>
            </a:r>
            <a:r>
              <a:rPr lang="pt-BR" sz="1900" b="1" dirty="0">
                <a:latin typeface="Century Gothic" panose="020B0502020202020204" pitchFamily="34" charset="0"/>
              </a:rPr>
              <a:t>multidisciplinares e autônomos (</a:t>
            </a:r>
            <a:r>
              <a:rPr lang="pt-BR" sz="1900" b="1" dirty="0" err="1">
                <a:latin typeface="Century Gothic" panose="020B0502020202020204" pitchFamily="34" charset="0"/>
              </a:rPr>
              <a:t>Squads</a:t>
            </a:r>
            <a:r>
              <a:rPr lang="pt-BR" sz="1900" b="1" dirty="0">
                <a:latin typeface="Century Gothic" panose="020B0502020202020204" pitchFamily="34" charset="0"/>
              </a:rPr>
              <a:t>)</a:t>
            </a:r>
            <a:r>
              <a:rPr lang="pt-BR" sz="1900" dirty="0">
                <a:latin typeface="Century Gothic" panose="020B0502020202020204" pitchFamily="34" charset="0"/>
              </a:rPr>
              <a:t>;</a:t>
            </a:r>
            <a:endParaRPr lang="pt-BR" sz="1800" b="1" dirty="0">
              <a:latin typeface="Century Gothic" panose="020B0502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Century Gothic" panose="020B0502020202020204" pitchFamily="34" charset="0"/>
              </a:rPr>
              <a:t>Criação de um papel único de colaborador: </a:t>
            </a:r>
            <a:r>
              <a:rPr lang="pt-BR" sz="1800" b="1" dirty="0">
                <a:latin typeface="Century Gothic" panose="020B0502020202020204" pitchFamily="34" charset="0"/>
              </a:rPr>
              <a:t>Desenvolvedor de Software</a:t>
            </a:r>
            <a:r>
              <a:rPr lang="pt-BR" sz="1800" dirty="0">
                <a:latin typeface="Century Gothic" panose="020B0502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Century Gothic" panose="020B0502020202020204" pitchFamily="34" charset="0"/>
              </a:rPr>
              <a:t>Cada </a:t>
            </a:r>
            <a:r>
              <a:rPr lang="pt-BR" sz="1800" dirty="0" err="1">
                <a:latin typeface="Century Gothic" panose="020B0502020202020204" pitchFamily="34" charset="0"/>
              </a:rPr>
              <a:t>squad</a:t>
            </a:r>
            <a:r>
              <a:rPr lang="pt-BR" sz="1800" dirty="0">
                <a:latin typeface="Century Gothic" panose="020B0502020202020204" pitchFamily="34" charset="0"/>
              </a:rPr>
              <a:t> é composto por </a:t>
            </a:r>
            <a:r>
              <a:rPr lang="pt-BR" sz="1800" dirty="0" smtClean="0">
                <a:latin typeface="Century Gothic" panose="020B0502020202020204" pitchFamily="34" charset="0"/>
              </a:rPr>
              <a:t>até 5 </a:t>
            </a:r>
            <a:r>
              <a:rPr lang="pt-BR" sz="1800" dirty="0">
                <a:latin typeface="Century Gothic" panose="020B0502020202020204" pitchFamily="34" charset="0"/>
              </a:rPr>
              <a:t>Desenvolvedores, </a:t>
            </a:r>
          </a:p>
          <a:p>
            <a:pPr algn="just">
              <a:lnSpc>
                <a:spcPct val="150000"/>
              </a:lnSpc>
            </a:pPr>
            <a:r>
              <a:rPr lang="pt-BR" sz="1800" dirty="0">
                <a:latin typeface="Century Gothic" panose="020B0502020202020204" pitchFamily="34" charset="0"/>
              </a:rPr>
              <a:t>Cada time deverá atender a todos os serviços prestados pelo departamento (</a:t>
            </a:r>
            <a:r>
              <a:rPr lang="pt-BR" sz="1800" dirty="0" err="1">
                <a:latin typeface="Century Gothic" panose="020B0502020202020204" pitchFamily="34" charset="0"/>
              </a:rPr>
              <a:t>SIGEduc</a:t>
            </a:r>
            <a:r>
              <a:rPr lang="pt-BR" sz="1800" dirty="0">
                <a:latin typeface="Century Gothic" panose="020B0502020202020204" pitchFamily="34" charset="0"/>
              </a:rPr>
              <a:t>). Tudo que começa -&gt; Termina.</a:t>
            </a:r>
          </a:p>
        </p:txBody>
      </p:sp>
      <p:pic>
        <p:nvPicPr>
          <p:cNvPr id="7170" name="Picture 2" descr="Improve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0" y="905557"/>
            <a:ext cx="2034308" cy="1249410"/>
          </a:xfrm>
          <a:prstGeom prst="rect">
            <a:avLst/>
          </a:prstGeom>
          <a:noFill/>
          <a:effectLst>
            <a:reflection blurRad="6350" stA="50000" endA="300" endPos="9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46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-144000" y="40716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ts val="2401"/>
              </a:lnSpc>
            </a:pPr>
            <a:r>
              <a:rPr lang="pt-BR" sz="28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Quem </a:t>
            </a:r>
            <a:r>
              <a:rPr lang="pt-BR" sz="2800" b="1" spc="-1" dirty="0">
                <a:solidFill>
                  <a:srgbClr val="000000"/>
                </a:solidFill>
                <a:latin typeface="Verdana"/>
                <a:ea typeface="Verdana"/>
              </a:rPr>
              <a:t>s</a:t>
            </a:r>
            <a:r>
              <a:rPr lang="pt-BR" sz="2800" b="1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ou eu?</a:t>
            </a:r>
            <a:endParaRPr lang="pt-BR" sz="2800" b="0" strike="noStrike" spc="-1" dirty="0">
              <a:latin typeface="Arial"/>
            </a:endParaRPr>
          </a:p>
        </p:txBody>
      </p:sp>
      <p:sp>
        <p:nvSpPr>
          <p:cNvPr id="156" name="Line 2"/>
          <p:cNvSpPr/>
          <p:nvPr/>
        </p:nvSpPr>
        <p:spPr>
          <a:xfrm>
            <a:off x="4427640" y="2063380"/>
            <a:ext cx="288360" cy="36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971640" y="11579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1619640" y="137398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140000" y="1066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(2007) Convite para 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Direção de Tecnologia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971640" y="205726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7"/>
          <p:cNvSpPr/>
          <p:nvPr/>
        </p:nvSpPr>
        <p:spPr>
          <a:xfrm>
            <a:off x="1619640" y="22729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4140000" y="1903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err="1" smtClean="0">
                <a:solidFill>
                  <a:srgbClr val="000000"/>
                </a:solidFill>
                <a:latin typeface="Verdana"/>
                <a:ea typeface="Verdana"/>
              </a:rPr>
              <a:t>Memes</a:t>
            </a: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 Tecnologia </a:t>
            </a:r>
            <a:r>
              <a:rPr lang="pt-BR" sz="1400" spc="-1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- São Paulo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971640" y="28265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10"/>
          <p:cNvSpPr/>
          <p:nvPr/>
        </p:nvSpPr>
        <p:spPr>
          <a:xfrm>
            <a:off x="1619640" y="30422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140000" y="28892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Sócio da </a:t>
            </a:r>
            <a:r>
              <a:rPr lang="pt-BR" sz="1400" spc="-1" dirty="0" err="1" smtClean="0">
                <a:solidFill>
                  <a:srgbClr val="000000"/>
                </a:solidFill>
                <a:latin typeface="Verdana"/>
                <a:ea typeface="Verdana"/>
              </a:rPr>
              <a:t>Memes</a:t>
            </a: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 Tecnologia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971640" y="385180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13"/>
          <p:cNvSpPr/>
          <p:nvPr/>
        </p:nvSpPr>
        <p:spPr>
          <a:xfrm>
            <a:off x="1619640" y="40678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4"/>
          <p:cNvSpPr/>
          <p:nvPr/>
        </p:nvSpPr>
        <p:spPr>
          <a:xfrm>
            <a:off x="4140000" y="380608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(2011) O Retorno a Natal</a:t>
            </a:r>
            <a:endParaRPr lang="pt-BR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03926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92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 que é um </a:t>
            </a:r>
            <a:r>
              <a:rPr lang="pt-BR" sz="3400" spc="470" dirty="0" err="1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squad</a:t>
            </a:r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?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83343" y="835038"/>
            <a:ext cx="8708310" cy="4133109"/>
          </a:xfrm>
          <a:prstGeom prst="rect">
            <a:avLst/>
          </a:prstGeom>
        </p:spPr>
        <p:txBody>
          <a:bodyPr vert="horz" lIns="71579" tIns="35790" rIns="71579" bIns="35790" rtlCol="0" anchor="t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sz="1600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5" y="1788467"/>
            <a:ext cx="2728944" cy="205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76494" y="1422998"/>
            <a:ext cx="8535431" cy="457000"/>
          </a:xfrm>
          <a:prstGeom prst="rect">
            <a:avLst/>
          </a:prstGeom>
          <a:noFill/>
        </p:spPr>
        <p:txBody>
          <a:bodyPr wrap="none" lIns="71579" tIns="35790" rIns="71579" bIns="35790" rtlCol="0">
            <a:spAutoFit/>
          </a:bodyPr>
          <a:lstStyle/>
          <a:p>
            <a:r>
              <a:rPr lang="pt-BR" sz="2500" b="1" dirty="0" err="1">
                <a:solidFill>
                  <a:srgbClr val="BE1622"/>
                </a:solidFill>
              </a:rPr>
              <a:t>Squad</a:t>
            </a:r>
            <a:r>
              <a:rPr lang="pt-BR" sz="2500" b="1" dirty="0">
                <a:solidFill>
                  <a:srgbClr val="BE1622"/>
                </a:solidFill>
              </a:rPr>
              <a:t> </a:t>
            </a:r>
            <a:r>
              <a:rPr lang="pt-BR" sz="2500" b="1" dirty="0" err="1">
                <a:solidFill>
                  <a:srgbClr val="BE1622"/>
                </a:solidFill>
              </a:rPr>
              <a:t>is</a:t>
            </a:r>
            <a:r>
              <a:rPr lang="pt-BR" sz="2500" b="1" dirty="0">
                <a:solidFill>
                  <a:srgbClr val="BE1622"/>
                </a:solidFill>
              </a:rPr>
              <a:t> a </a:t>
            </a:r>
            <a:r>
              <a:rPr lang="pt-BR" sz="2500" b="1" dirty="0" err="1">
                <a:solidFill>
                  <a:srgbClr val="BE1622"/>
                </a:solidFill>
              </a:rPr>
              <a:t>small</a:t>
            </a:r>
            <a:r>
              <a:rPr lang="pt-BR" sz="2500" b="1" dirty="0">
                <a:solidFill>
                  <a:srgbClr val="BE1622"/>
                </a:solidFill>
              </a:rPr>
              <a:t> </a:t>
            </a:r>
            <a:r>
              <a:rPr lang="pt-BR" sz="2500" b="1" dirty="0" err="1">
                <a:solidFill>
                  <a:srgbClr val="BE1622"/>
                </a:solidFill>
              </a:rPr>
              <a:t>cross-functional</a:t>
            </a:r>
            <a:r>
              <a:rPr lang="pt-BR" sz="2500" b="1" dirty="0">
                <a:solidFill>
                  <a:srgbClr val="BE1622"/>
                </a:solidFill>
              </a:rPr>
              <a:t>, self-</a:t>
            </a:r>
            <a:r>
              <a:rPr lang="pt-BR" sz="2500" b="1" dirty="0" err="1">
                <a:solidFill>
                  <a:srgbClr val="BE1622"/>
                </a:solidFill>
              </a:rPr>
              <a:t>organizing</a:t>
            </a:r>
            <a:r>
              <a:rPr lang="pt-BR" sz="2500" b="1" dirty="0">
                <a:solidFill>
                  <a:srgbClr val="BE1622"/>
                </a:solidFill>
              </a:rPr>
              <a:t> </a:t>
            </a:r>
            <a:r>
              <a:rPr lang="pt-BR" sz="2500" b="1" dirty="0" err="1">
                <a:solidFill>
                  <a:srgbClr val="BE1622"/>
                </a:solidFill>
              </a:rPr>
              <a:t>team</a:t>
            </a:r>
            <a:endParaRPr lang="pt-BR" sz="2500" b="1" dirty="0">
              <a:solidFill>
                <a:srgbClr val="BE1622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387" y="3133881"/>
            <a:ext cx="1889896" cy="317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315199" y="3447113"/>
            <a:ext cx="5593463" cy="349278"/>
          </a:xfrm>
          <a:prstGeom prst="rect">
            <a:avLst/>
          </a:prstGeom>
          <a:noFill/>
        </p:spPr>
        <p:txBody>
          <a:bodyPr wrap="none" lIns="71579" tIns="35790" rIns="71579" bIns="35790" rtlCol="0">
            <a:spAutoFit/>
          </a:bodyPr>
          <a:lstStyle/>
          <a:p>
            <a:r>
              <a:rPr lang="pt-BR" dirty="0" smtClean="0">
                <a:latin typeface="AR CARTER" pitchFamily="2" charset="0"/>
              </a:rPr>
              <a:t>Design, </a:t>
            </a:r>
            <a:r>
              <a:rPr lang="pt-BR" dirty="0" err="1" smtClean="0">
                <a:latin typeface="AR CARTER" pitchFamily="2" charset="0"/>
              </a:rPr>
              <a:t>commit</a:t>
            </a:r>
            <a:r>
              <a:rPr lang="pt-BR" dirty="0" smtClean="0">
                <a:latin typeface="AR CARTER" pitchFamily="2" charset="0"/>
              </a:rPr>
              <a:t>, </a:t>
            </a:r>
            <a:r>
              <a:rPr lang="pt-BR" dirty="0" err="1" smtClean="0">
                <a:latin typeface="AR CARTER" pitchFamily="2" charset="0"/>
              </a:rPr>
              <a:t>deploy</a:t>
            </a:r>
            <a:r>
              <a:rPr lang="pt-BR" dirty="0" smtClean="0">
                <a:latin typeface="AR CARTER" pitchFamily="2" charset="0"/>
              </a:rPr>
              <a:t>, </a:t>
            </a:r>
            <a:r>
              <a:rPr lang="pt-BR" dirty="0" err="1" smtClean="0">
                <a:latin typeface="AR CARTER" pitchFamily="2" charset="0"/>
              </a:rPr>
              <a:t>maintenance</a:t>
            </a:r>
            <a:r>
              <a:rPr lang="pt-BR" dirty="0" smtClean="0">
                <a:latin typeface="AR CARTER" pitchFamily="2" charset="0"/>
              </a:rPr>
              <a:t> </a:t>
            </a:r>
            <a:r>
              <a:rPr lang="pt-BR" dirty="0" err="1" smtClean="0">
                <a:latin typeface="AR CARTER" pitchFamily="2" charset="0"/>
              </a:rPr>
              <a:t>the</a:t>
            </a:r>
            <a:r>
              <a:rPr lang="pt-BR" dirty="0" smtClean="0">
                <a:latin typeface="AR CARTER" pitchFamily="2" charset="0"/>
              </a:rPr>
              <a:t> </a:t>
            </a:r>
            <a:r>
              <a:rPr lang="pt-BR" dirty="0" err="1" smtClean="0">
                <a:latin typeface="AR CARTER" pitchFamily="2" charset="0"/>
              </a:rPr>
              <a:t>whole</a:t>
            </a:r>
            <a:r>
              <a:rPr lang="pt-BR" dirty="0" smtClean="0">
                <a:latin typeface="AR CARTER" pitchFamily="2" charset="0"/>
              </a:rPr>
              <a:t> </a:t>
            </a:r>
            <a:r>
              <a:rPr lang="pt-BR" dirty="0" err="1" smtClean="0">
                <a:latin typeface="AR CARTER" pitchFamily="2" charset="0"/>
              </a:rPr>
              <a:t>thing</a:t>
            </a:r>
            <a:endParaRPr lang="pt-BR" dirty="0">
              <a:latin typeface="AR CARTER" pitchFamily="2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85" y="1872780"/>
            <a:ext cx="1987649" cy="2611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956" y="872140"/>
            <a:ext cx="2329785" cy="48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816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92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Alinhamento X Autonomia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83343" y="835038"/>
            <a:ext cx="8708310" cy="4133109"/>
          </a:xfrm>
          <a:prstGeom prst="rect">
            <a:avLst/>
          </a:prstGeom>
        </p:spPr>
        <p:txBody>
          <a:bodyPr vert="horz" lIns="71579" tIns="35790" rIns="71579" bIns="35790" rtlCol="0" anchor="t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sz="16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57" y="1081194"/>
            <a:ext cx="6158453" cy="285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77500" lnSpcReduction="2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High </a:t>
            </a:r>
            <a:r>
              <a:rPr lang="pt-BR" sz="3400" spc="470" dirty="0" err="1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Autonomy</a:t>
            </a:r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&amp; </a:t>
            </a:r>
            <a:r>
              <a:rPr lang="pt-BR" sz="3400" spc="470" dirty="0" err="1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Higth</a:t>
            </a:r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pt-BR" sz="3400" spc="470" dirty="0" err="1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Alignment</a:t>
            </a:r>
            <a:endParaRPr lang="pt-BR" sz="3400" spc="470" dirty="0">
              <a:solidFill>
                <a:srgbClr val="9C10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83343" y="835038"/>
            <a:ext cx="8708310" cy="4133109"/>
          </a:xfrm>
          <a:prstGeom prst="rect">
            <a:avLst/>
          </a:prstGeom>
        </p:spPr>
        <p:txBody>
          <a:bodyPr vert="horz" lIns="71579" tIns="35790" rIns="71579" bIns="35790" rtlCol="0" anchor="t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sz="1600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4" y="1048117"/>
            <a:ext cx="7335150" cy="370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87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92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 err="1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Tribe</a:t>
            </a:r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pt-BR" sz="3400" spc="470" dirty="0" err="1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and</a:t>
            </a:r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pt-BR" sz="3400" spc="470" dirty="0" err="1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Chapter</a:t>
            </a:r>
            <a:endParaRPr lang="pt-BR" sz="3400" spc="470" dirty="0">
              <a:solidFill>
                <a:srgbClr val="9C100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83343" y="835038"/>
            <a:ext cx="8708310" cy="4133109"/>
          </a:xfrm>
          <a:prstGeom prst="rect">
            <a:avLst/>
          </a:prstGeom>
        </p:spPr>
        <p:txBody>
          <a:bodyPr vert="horz" lIns="71579" tIns="35790" rIns="71579" bIns="35790" rtlCol="0" anchor="t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endParaRPr lang="pt-BR" sz="1600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40" y="1301537"/>
            <a:ext cx="5800025" cy="265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6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92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Atribuições do Desenvolvedor.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83343" y="835038"/>
            <a:ext cx="8708310" cy="4133109"/>
          </a:xfrm>
          <a:prstGeom prst="rect">
            <a:avLst/>
          </a:prstGeom>
        </p:spPr>
        <p:txBody>
          <a:bodyPr vert="horz" lIns="71579" tIns="35790" rIns="71579" bIns="35790" rtlCol="0" anchor="t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Projetar, estimar (PF), planejar e desenvolver novas funcionalidades.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Promover correções e adaptações de erros ocorridos em produção.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Integrar e implantar versão.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Validar módulos ou sistemas a serem implantados.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Implantar módulos e sistemas nos novos clientes.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Criar ou validar  guias de uso dos sistemas.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Documentar. 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Efetuar testes em funcionalidades garantindo a qualidade da entrega.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Contatar cliente para elucidação de dúvidas ou coleta de requisitos.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Manter ambientes dos sistemas</a:t>
            </a:r>
          </a:p>
        </p:txBody>
      </p:sp>
    </p:spTree>
    <p:extLst>
      <p:ext uri="{BB962C8B-B14F-4D97-AF65-F5344CB8AC3E}">
        <p14:creationId xmlns:p14="http://schemas.microsoft.com/office/powerpoint/2010/main" val="305873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92500" lnSpcReduction="1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 err="1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Coach</a:t>
            </a:r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.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83343" y="835038"/>
            <a:ext cx="8708310" cy="4133109"/>
          </a:xfrm>
          <a:prstGeom prst="rect">
            <a:avLst/>
          </a:prstGeom>
        </p:spPr>
        <p:txBody>
          <a:bodyPr vert="horz" lIns="71579" tIns="35790" rIns="71579" bIns="35790" rtlCol="0" anchor="t">
            <a:no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Membro da equipe respeitado pelos demais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Conhecimento técnico avançado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Capacidade de conduzir os demais aos objetivos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Capacidade de desenvolver competências de outros colaboradores.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Century Gothic" panose="020B0502020202020204" pitchFamily="34" charset="0"/>
              </a:rPr>
              <a:t>Fundamental para promover o alinhamento interno e entre as demais equipes.</a:t>
            </a:r>
          </a:p>
        </p:txBody>
      </p:sp>
    </p:spTree>
    <p:extLst>
      <p:ext uri="{BB962C8B-B14F-4D97-AF65-F5344CB8AC3E}">
        <p14:creationId xmlns:p14="http://schemas.microsoft.com/office/powerpoint/2010/main" val="71958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360" y="857955"/>
            <a:ext cx="1229895" cy="90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62500" lnSpcReduction="2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Estrutura paralelizada e não setorizada.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848595" y="850671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7038232" y="1578046"/>
            <a:ext cx="1189331" cy="946179"/>
          </a:xfrm>
          <a:prstGeom prst="ellipse">
            <a:avLst/>
          </a:prstGeom>
          <a:solidFill>
            <a:srgbClr val="E17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79" tIns="35790" rIns="71579" bIns="35790" rtlCol="0" anchor="ctr"/>
          <a:lstStyle/>
          <a:p>
            <a:pPr algn="ctr"/>
            <a:r>
              <a:rPr lang="pt-BR" sz="1100" b="1" dirty="0" err="1"/>
              <a:t>Alignment</a:t>
            </a:r>
            <a:endParaRPr lang="pt-BR" sz="1100" b="1" dirty="0"/>
          </a:p>
          <a:p>
            <a:pPr algn="ctr"/>
            <a:r>
              <a:rPr lang="pt-BR" sz="1100" b="1" dirty="0"/>
              <a:t>Office</a:t>
            </a:r>
          </a:p>
          <a:p>
            <a:pPr algn="ctr"/>
            <a:r>
              <a:rPr lang="pt-BR" sz="1100" b="1" dirty="0"/>
              <a:t>(</a:t>
            </a:r>
            <a:r>
              <a:rPr lang="pt-BR" sz="1100" b="1" dirty="0" err="1"/>
              <a:t>Chapter</a:t>
            </a:r>
            <a:r>
              <a:rPr lang="pt-BR" sz="1100" b="1" dirty="0"/>
              <a:t>)</a:t>
            </a:r>
          </a:p>
        </p:txBody>
      </p:sp>
      <p:cxnSp>
        <p:nvCxnSpPr>
          <p:cNvPr id="14" name="Conector de seta reta 13"/>
          <p:cNvCxnSpPr>
            <a:endCxn id="9219" idx="3"/>
          </p:cNvCxnSpPr>
          <p:nvPr/>
        </p:nvCxnSpPr>
        <p:spPr>
          <a:xfrm flipH="1" flipV="1">
            <a:off x="5231255" y="1309547"/>
            <a:ext cx="1815123" cy="65249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>
            <a:off x="5304570" y="2013887"/>
            <a:ext cx="1741809" cy="3724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5231255" y="2266634"/>
            <a:ext cx="1815123" cy="6885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586519" y="2778607"/>
            <a:ext cx="1107870" cy="881373"/>
          </a:xfrm>
          <a:prstGeom prst="ellipse">
            <a:avLst/>
          </a:prstGeom>
          <a:solidFill>
            <a:srgbClr val="9C10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79" tIns="35790" rIns="71579" bIns="35790" rtlCol="0" anchor="ctr"/>
          <a:lstStyle/>
          <a:p>
            <a:pPr algn="ctr"/>
            <a:r>
              <a:rPr lang="pt-BR" sz="1100" b="1" dirty="0"/>
              <a:t>Suporte</a:t>
            </a:r>
            <a:br>
              <a:rPr lang="pt-BR" sz="1100" b="1" dirty="0"/>
            </a:br>
            <a:r>
              <a:rPr lang="pt-BR" sz="800" dirty="0"/>
              <a:t>Atendimento</a:t>
            </a:r>
            <a:endParaRPr lang="pt-BR" sz="1100" dirty="0"/>
          </a:p>
        </p:txBody>
      </p:sp>
      <p:sp>
        <p:nvSpPr>
          <p:cNvPr id="21" name="Canto dobrado 20"/>
          <p:cNvSpPr/>
          <p:nvPr/>
        </p:nvSpPr>
        <p:spPr>
          <a:xfrm>
            <a:off x="1775118" y="1780582"/>
            <a:ext cx="1238208" cy="711240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71579" tIns="35790" rIns="71579" bIns="35790" rtlCol="0" anchor="ctr"/>
          <a:lstStyle/>
          <a:p>
            <a:pPr algn="ctr"/>
            <a:r>
              <a:rPr lang="pt-BR" dirty="0" err="1" smtClean="0"/>
              <a:t>Backlog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Sustentação</a:t>
            </a:r>
            <a:endParaRPr lang="pt-BR" dirty="0"/>
          </a:p>
        </p:txBody>
      </p:sp>
      <p:cxnSp>
        <p:nvCxnSpPr>
          <p:cNvPr id="30" name="Conector de seta reta 29"/>
          <p:cNvCxnSpPr/>
          <p:nvPr/>
        </p:nvCxnSpPr>
        <p:spPr>
          <a:xfrm flipH="1">
            <a:off x="3013327" y="1309547"/>
            <a:ext cx="913095" cy="704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endCxn id="21" idx="3"/>
          </p:cNvCxnSpPr>
          <p:nvPr/>
        </p:nvCxnSpPr>
        <p:spPr>
          <a:xfrm flipH="1">
            <a:off x="3013325" y="2136202"/>
            <a:ext cx="98803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>
            <a:stCxn id="28" idx="1"/>
          </p:cNvCxnSpPr>
          <p:nvPr/>
        </p:nvCxnSpPr>
        <p:spPr>
          <a:xfrm flipH="1" flipV="1">
            <a:off x="3013326" y="2266634"/>
            <a:ext cx="1061349" cy="83806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do 40"/>
          <p:cNvCxnSpPr>
            <a:stCxn id="20" idx="0"/>
            <a:endCxn id="21" idx="1"/>
          </p:cNvCxnSpPr>
          <p:nvPr/>
        </p:nvCxnSpPr>
        <p:spPr>
          <a:xfrm rot="5400000" flipH="1" flipV="1">
            <a:off x="1136585" y="2140073"/>
            <a:ext cx="642405" cy="63466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tângulo de cantos arredondados 50"/>
          <p:cNvSpPr/>
          <p:nvPr/>
        </p:nvSpPr>
        <p:spPr>
          <a:xfrm>
            <a:off x="2932597" y="3642143"/>
            <a:ext cx="5865193" cy="108227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579" tIns="35790" rIns="71579" bIns="35790" rtlCol="0" anchor="ctr"/>
          <a:lstStyle/>
          <a:p>
            <a:pPr algn="ctr"/>
            <a:r>
              <a:rPr lang="pt-BR" sz="1300" dirty="0"/>
              <a:t>O </a:t>
            </a:r>
            <a:r>
              <a:rPr lang="pt-BR" sz="1300" dirty="0" err="1"/>
              <a:t>alingnment</a:t>
            </a:r>
            <a:r>
              <a:rPr lang="pt-BR" sz="1300" dirty="0"/>
              <a:t> office (</a:t>
            </a:r>
            <a:r>
              <a:rPr lang="pt-BR" sz="1300" dirty="0" err="1"/>
              <a:t>Chapter</a:t>
            </a:r>
            <a:r>
              <a:rPr lang="pt-BR" sz="1300" dirty="0"/>
              <a:t>) é uma comissão responsável por distribuir as demandas de acordo com as prioridades dos clientes, garantir que o fluxo do processo seja seguido de forma padronizada por todos os times, estabelecer e acompanhar prazos e metas, instituir e difundir boas práticas adotadas pelas equipes. É formado permanentemente pelo Gestor do Departamento, PW e por um representante de cada time. 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1095014" y="1965095"/>
            <a:ext cx="593597" cy="210778"/>
          </a:xfrm>
          <a:prstGeom prst="rect">
            <a:avLst/>
          </a:prstGeom>
          <a:noFill/>
        </p:spPr>
        <p:txBody>
          <a:bodyPr wrap="none" lIns="71579" tIns="35790" rIns="71579" bIns="35790" rtlCol="0">
            <a:spAutoFit/>
          </a:bodyPr>
          <a:lstStyle/>
          <a:p>
            <a:r>
              <a:rPr lang="pt-BR" sz="900" dirty="0"/>
              <a:t>Alimenta</a:t>
            </a:r>
          </a:p>
        </p:txBody>
      </p:sp>
      <p:sp>
        <p:nvSpPr>
          <p:cNvPr id="53" name="CaixaDeTexto 52"/>
          <p:cNvSpPr txBox="1"/>
          <p:nvPr/>
        </p:nvSpPr>
        <p:spPr>
          <a:xfrm rot="18822542">
            <a:off x="3036284" y="1482662"/>
            <a:ext cx="638513" cy="210778"/>
          </a:xfrm>
          <a:prstGeom prst="rect">
            <a:avLst/>
          </a:prstGeom>
          <a:noFill/>
        </p:spPr>
        <p:txBody>
          <a:bodyPr wrap="none" lIns="71579" tIns="35790" rIns="71579" bIns="35790" rtlCol="0">
            <a:spAutoFit/>
          </a:bodyPr>
          <a:lstStyle/>
          <a:p>
            <a:r>
              <a:rPr lang="pt-BR" sz="900" dirty="0"/>
              <a:t>Consome</a:t>
            </a:r>
          </a:p>
        </p:txBody>
      </p:sp>
      <p:sp>
        <p:nvSpPr>
          <p:cNvPr id="54" name="CaixaDeTexto 53"/>
          <p:cNvSpPr txBox="1"/>
          <p:nvPr/>
        </p:nvSpPr>
        <p:spPr>
          <a:xfrm rot="1364748">
            <a:off x="5712755" y="1502966"/>
            <a:ext cx="1074761" cy="210778"/>
          </a:xfrm>
          <a:prstGeom prst="rect">
            <a:avLst/>
          </a:prstGeom>
          <a:noFill/>
        </p:spPr>
        <p:txBody>
          <a:bodyPr wrap="none" lIns="71579" tIns="35790" rIns="71579" bIns="35790" rtlCol="0">
            <a:spAutoFit/>
          </a:bodyPr>
          <a:lstStyle/>
          <a:p>
            <a:r>
              <a:rPr lang="pt-BR" sz="900" dirty="0"/>
              <a:t>Distribui demanda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237" y="1732847"/>
            <a:ext cx="1229895" cy="90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75" y="2653103"/>
            <a:ext cx="1229895" cy="90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42" y="2768599"/>
            <a:ext cx="3012283" cy="2095501"/>
          </a:xfrm>
          <a:prstGeom prst="rect">
            <a:avLst/>
          </a:prstGeom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545234" y="340207"/>
            <a:ext cx="7886700" cy="465668"/>
          </a:xfrm>
          <a:prstGeom prst="rect">
            <a:avLst/>
          </a:prstGeom>
        </p:spPr>
        <p:txBody>
          <a:bodyPr lIns="71579" tIns="35790" rIns="71579" bIns="35790">
            <a:normAutofit fontScale="62500" lnSpcReduction="20000"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400" spc="470" dirty="0">
                <a:solidFill>
                  <a:srgbClr val="9C100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Fluxo Simplificado de Desenvolvimento.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628650" y="780989"/>
            <a:ext cx="8035777" cy="0"/>
          </a:xfrm>
          <a:prstGeom prst="line">
            <a:avLst/>
          </a:prstGeom>
          <a:ln>
            <a:solidFill>
              <a:srgbClr val="9C100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004" y="137510"/>
            <a:ext cx="660648" cy="525582"/>
          </a:xfrm>
          <a:prstGeom prst="rect">
            <a:avLst/>
          </a:prstGeom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10456130"/>
              </p:ext>
            </p:extLst>
          </p:nvPr>
        </p:nvGraphicFramePr>
        <p:xfrm>
          <a:off x="211799" y="955180"/>
          <a:ext cx="8779853" cy="3233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Canto dobrado 11"/>
          <p:cNvSpPr/>
          <p:nvPr/>
        </p:nvSpPr>
        <p:spPr>
          <a:xfrm>
            <a:off x="2916304" y="3363474"/>
            <a:ext cx="863488" cy="78416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579" tIns="35790" rIns="71579" bIns="35790" rtlCol="0" anchor="ctr"/>
          <a:lstStyle/>
          <a:p>
            <a:pPr algn="ctr"/>
            <a:r>
              <a:rPr lang="pt-BR" sz="900" dirty="0"/>
              <a:t>Estimativa de Projeto</a:t>
            </a:r>
          </a:p>
        </p:txBody>
      </p:sp>
      <p:sp>
        <p:nvSpPr>
          <p:cNvPr id="13" name="Canto dobrado 12"/>
          <p:cNvSpPr/>
          <p:nvPr/>
        </p:nvSpPr>
        <p:spPr>
          <a:xfrm>
            <a:off x="8000190" y="2203432"/>
            <a:ext cx="863488" cy="78416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579" tIns="35790" rIns="71579" bIns="35790" rtlCol="0" anchor="ctr"/>
          <a:lstStyle/>
          <a:p>
            <a:pPr algn="ctr"/>
            <a:r>
              <a:rPr lang="pt-BR" sz="900" dirty="0"/>
              <a:t>Relatório Final de Entrega.</a:t>
            </a:r>
          </a:p>
        </p:txBody>
      </p:sp>
      <p:sp>
        <p:nvSpPr>
          <p:cNvPr id="14" name="Seta para baixo 13"/>
          <p:cNvSpPr/>
          <p:nvPr/>
        </p:nvSpPr>
        <p:spPr>
          <a:xfrm>
            <a:off x="3242149" y="3220899"/>
            <a:ext cx="219945" cy="97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79" tIns="35790" rIns="71579" bIns="35790"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8321962" y="2060857"/>
            <a:ext cx="219945" cy="97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79" tIns="35790" rIns="71579" bIns="35790" rtlCol="0" anchor="ctr"/>
          <a:lstStyle/>
          <a:p>
            <a:pPr algn="ctr"/>
            <a:endParaRPr lang="pt-BR"/>
          </a:p>
        </p:txBody>
      </p:sp>
      <p:sp>
        <p:nvSpPr>
          <p:cNvPr id="17" name="Canto dobrado 16"/>
          <p:cNvSpPr/>
          <p:nvPr/>
        </p:nvSpPr>
        <p:spPr>
          <a:xfrm>
            <a:off x="1507028" y="3515769"/>
            <a:ext cx="863488" cy="784162"/>
          </a:xfrm>
          <a:prstGeom prst="foldedCorne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71579" tIns="35790" rIns="71579" bIns="35790" rtlCol="0" anchor="ctr"/>
          <a:lstStyle/>
          <a:p>
            <a:pPr algn="ctr"/>
            <a:r>
              <a:rPr lang="pt-BR" sz="900" dirty="0"/>
              <a:t>Ata de Reunião com Histórias do Usuário</a:t>
            </a:r>
          </a:p>
        </p:txBody>
      </p:sp>
      <p:sp>
        <p:nvSpPr>
          <p:cNvPr id="18" name="Seta para baixo 17"/>
          <p:cNvSpPr/>
          <p:nvPr/>
        </p:nvSpPr>
        <p:spPr>
          <a:xfrm>
            <a:off x="1832873" y="3373194"/>
            <a:ext cx="219945" cy="97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579" tIns="35790" rIns="71579" bIns="35790"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2207594" y="1545642"/>
            <a:ext cx="826830" cy="65778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1579" tIns="35790" rIns="71579" bIns="35790" rtlCol="0" anchor="ctr"/>
          <a:lstStyle/>
          <a:p>
            <a:pPr algn="ctr"/>
            <a:r>
              <a:rPr lang="pt-BR" sz="800" dirty="0"/>
              <a:t>Reunião de Projeto</a:t>
            </a:r>
          </a:p>
        </p:txBody>
      </p:sp>
      <p:sp>
        <p:nvSpPr>
          <p:cNvPr id="20" name="Elipse 19"/>
          <p:cNvSpPr/>
          <p:nvPr/>
        </p:nvSpPr>
        <p:spPr>
          <a:xfrm>
            <a:off x="4537054" y="892067"/>
            <a:ext cx="1116828" cy="8885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71579" tIns="35790" rIns="71579" bIns="35790" rtlCol="0" anchor="ctr"/>
          <a:lstStyle/>
          <a:p>
            <a:pPr algn="ctr"/>
            <a:r>
              <a:rPr lang="pt-BR" sz="800" dirty="0"/>
              <a:t>Reunião  de Alinhamento</a:t>
            </a:r>
          </a:p>
        </p:txBody>
      </p:sp>
    </p:spTree>
    <p:extLst>
      <p:ext uri="{BB962C8B-B14F-4D97-AF65-F5344CB8AC3E}">
        <p14:creationId xmlns:p14="http://schemas.microsoft.com/office/powerpoint/2010/main" val="11666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icture 2"/>
          <p:cNvPicPr/>
          <p:nvPr/>
        </p:nvPicPr>
        <p:blipFill>
          <a:blip r:embed="rId4"/>
          <a:stretch/>
        </p:blipFill>
        <p:spPr>
          <a:xfrm>
            <a:off x="2469600" y="1851840"/>
            <a:ext cx="4204440" cy="1380960"/>
          </a:xfrm>
          <a:prstGeom prst="rect">
            <a:avLst/>
          </a:prstGeom>
          <a:ln>
            <a:noFill/>
          </a:ln>
        </p:spPr>
      </p:pic>
      <p:sp>
        <p:nvSpPr>
          <p:cNvPr id="372" name="CustomShape 1"/>
          <p:cNvSpPr/>
          <p:nvPr/>
        </p:nvSpPr>
        <p:spPr>
          <a:xfrm>
            <a:off x="0" y="4515840"/>
            <a:ext cx="9143280" cy="42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sz="1200" b="0" strike="noStrike" spc="-1">
                <a:solidFill>
                  <a:srgbClr val="262626"/>
                </a:solidFill>
                <a:latin typeface="Verdana"/>
                <a:ea typeface="Verdana"/>
              </a:rPr>
              <a:t>+55 84 3034-9310 : :  esig.com.br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373" name="Line 2"/>
          <p:cNvSpPr/>
          <p:nvPr/>
        </p:nvSpPr>
        <p:spPr>
          <a:xfrm flipH="1">
            <a:off x="4271760" y="4515480"/>
            <a:ext cx="585000" cy="360"/>
          </a:xfrm>
          <a:prstGeom prst="line">
            <a:avLst/>
          </a:prstGeom>
          <a:ln w="38160">
            <a:solidFill>
              <a:srgbClr val="FF3C2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2685600" y="465480"/>
            <a:ext cx="3792240" cy="34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1" strike="noStrike" spc="-1" dirty="0">
                <a:latin typeface="Arial"/>
              </a:rPr>
              <a:t>recursoshumanos@esig.com.br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-144000" y="40716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ts val="2401"/>
              </a:lnSpc>
            </a:pPr>
            <a:r>
              <a:rPr lang="pt-BR" sz="28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Quem </a:t>
            </a:r>
            <a:r>
              <a:rPr lang="pt-BR" sz="2800" b="1" spc="-1" dirty="0">
                <a:solidFill>
                  <a:srgbClr val="000000"/>
                </a:solidFill>
                <a:latin typeface="Verdana"/>
                <a:ea typeface="Verdana"/>
              </a:rPr>
              <a:t>s</a:t>
            </a:r>
            <a:r>
              <a:rPr lang="pt-BR" sz="2800" b="1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ou eu?</a:t>
            </a:r>
            <a:endParaRPr lang="pt-BR" sz="2800" b="0" strike="noStrike" spc="-1" dirty="0">
              <a:latin typeface="Arial"/>
            </a:endParaRPr>
          </a:p>
        </p:txBody>
      </p:sp>
      <p:sp>
        <p:nvSpPr>
          <p:cNvPr id="156" name="Line 2"/>
          <p:cNvSpPr/>
          <p:nvPr/>
        </p:nvSpPr>
        <p:spPr>
          <a:xfrm>
            <a:off x="4427640" y="2063380"/>
            <a:ext cx="288360" cy="36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971640" y="11579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1619640" y="137398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140000" y="1066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(2012) Contratado pela ESIG Software no inicio de suas atividades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971640" y="205726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7"/>
          <p:cNvSpPr/>
          <p:nvPr/>
        </p:nvSpPr>
        <p:spPr>
          <a:xfrm>
            <a:off x="1619640" y="22729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4140000" y="19039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Assumi a liderança técnica do projeto </a:t>
            </a:r>
            <a:r>
              <a:rPr lang="pt-BR" sz="1400" spc="-1" dirty="0" err="1" smtClean="0">
                <a:solidFill>
                  <a:srgbClr val="000000"/>
                </a:solidFill>
                <a:latin typeface="Verdana"/>
                <a:ea typeface="Verdana"/>
              </a:rPr>
              <a:t>SIGEduc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971640" y="28265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10"/>
          <p:cNvSpPr/>
          <p:nvPr/>
        </p:nvSpPr>
        <p:spPr>
          <a:xfrm>
            <a:off x="1619640" y="30422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140000" y="28892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spc="-1" dirty="0" smtClean="0">
                <a:solidFill>
                  <a:srgbClr val="000000"/>
                </a:solidFill>
                <a:latin typeface="Verdana"/>
                <a:ea typeface="Verdana"/>
              </a:rPr>
              <a:t>Gerente de Projetos </a:t>
            </a:r>
          </a:p>
          <a:p>
            <a:pPr>
              <a:lnSpc>
                <a:spcPct val="100000"/>
              </a:lnSpc>
            </a:pPr>
            <a:endParaRPr lang="pt-BR" sz="14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>
              <a:lnSpc>
                <a:spcPct val="100000"/>
              </a:lnSpc>
            </a:pPr>
            <a:endParaRPr lang="pt-BR" sz="1400" b="0" strike="noStrike" spc="-1" dirty="0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971640" y="385180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13"/>
          <p:cNvSpPr/>
          <p:nvPr/>
        </p:nvSpPr>
        <p:spPr>
          <a:xfrm>
            <a:off x="1619640" y="40678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4"/>
          <p:cNvSpPr/>
          <p:nvPr/>
        </p:nvSpPr>
        <p:spPr>
          <a:xfrm>
            <a:off x="4140000" y="380608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(2017) Mestre em Engenharia de Software</a:t>
            </a:r>
            <a:endParaRPr lang="pt-BR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9003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Line 1"/>
          <p:cNvSpPr/>
          <p:nvPr/>
        </p:nvSpPr>
        <p:spPr>
          <a:xfrm>
            <a:off x="5153871" y="4108614"/>
            <a:ext cx="4211640" cy="360"/>
          </a:xfrm>
          <a:prstGeom prst="line">
            <a:avLst/>
          </a:prstGeom>
          <a:ln w="38160">
            <a:solidFill>
              <a:srgbClr val="FF3C2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2"/>
          <p:cNvSpPr/>
          <p:nvPr/>
        </p:nvSpPr>
        <p:spPr>
          <a:xfrm>
            <a:off x="5109406" y="3023957"/>
            <a:ext cx="3455640" cy="12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ts val="3600"/>
              </a:lnSpc>
            </a:pPr>
            <a:r>
              <a:rPr lang="pt-BR" sz="4000" b="1" strike="noStrike" spc="-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</a:rPr>
              <a:t>Nossa identidade</a:t>
            </a:r>
            <a:endParaRPr lang="pt-BR" sz="4000" b="0" strike="noStrike" spc="-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5073406" y="4108614"/>
            <a:ext cx="3527640" cy="97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400" b="0" strike="noStrike" spc="-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/>
                <a:ea typeface="Verdana"/>
              </a:rPr>
              <a:t>Especialistas em Sistemas de Gestão. Muito além do software, inteligência e inovação</a:t>
            </a:r>
            <a:endParaRPr lang="pt-BR" sz="1400" b="0" strike="noStrike" spc="-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23640" y="130320"/>
            <a:ext cx="604800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ts val="1500"/>
              </a:lnSpc>
            </a:pPr>
            <a:r>
              <a:rPr lang="pt-BR" sz="2800" b="1" strike="noStrike" spc="-1">
                <a:solidFill>
                  <a:srgbClr val="404040"/>
                </a:solidFill>
                <a:latin typeface="Verdana"/>
                <a:ea typeface="Verdana"/>
              </a:rPr>
              <a:t>Identidade Empresarial </a:t>
            </a:r>
            <a:endParaRPr lang="pt-BR" sz="2800" b="0" strike="noStrike" spc="-1">
              <a:latin typeface="Arial"/>
            </a:endParaRPr>
          </a:p>
        </p:txBody>
      </p:sp>
      <p:pic>
        <p:nvPicPr>
          <p:cNvPr id="127" name="Imagem 3"/>
          <p:cNvPicPr/>
          <p:nvPr/>
        </p:nvPicPr>
        <p:blipFill>
          <a:blip r:embed="rId2"/>
          <a:stretch/>
        </p:blipFill>
        <p:spPr>
          <a:xfrm>
            <a:off x="323640" y="987480"/>
            <a:ext cx="2911320" cy="3656160"/>
          </a:xfrm>
          <a:prstGeom prst="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8" name="Imagem 4"/>
          <p:cNvPicPr/>
          <p:nvPr/>
        </p:nvPicPr>
        <p:blipFill>
          <a:blip r:embed="rId3"/>
          <a:stretch/>
        </p:blipFill>
        <p:spPr>
          <a:xfrm>
            <a:off x="3594240" y="1002960"/>
            <a:ext cx="2687400" cy="3656160"/>
          </a:xfrm>
          <a:prstGeom prst="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9" name="Imagem 5"/>
          <p:cNvPicPr/>
          <p:nvPr/>
        </p:nvPicPr>
        <p:blipFill>
          <a:blip r:embed="rId4"/>
          <a:stretch/>
        </p:blipFill>
        <p:spPr>
          <a:xfrm>
            <a:off x="6641640" y="1011240"/>
            <a:ext cx="2250360" cy="3717720"/>
          </a:xfrm>
          <a:prstGeom prst="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Line 1"/>
          <p:cNvSpPr/>
          <p:nvPr/>
        </p:nvSpPr>
        <p:spPr>
          <a:xfrm>
            <a:off x="0" y="3867840"/>
            <a:ext cx="4211640" cy="360"/>
          </a:xfrm>
          <a:prstGeom prst="line">
            <a:avLst/>
          </a:prstGeom>
          <a:ln w="38160">
            <a:solidFill>
              <a:srgbClr val="FF3C2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899640" y="2944800"/>
            <a:ext cx="3455640" cy="12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r">
              <a:lnSpc>
                <a:spcPts val="3501"/>
              </a:lnSpc>
            </a:pPr>
            <a:r>
              <a:rPr lang="pt-BR" sz="4000" b="1" strike="noStrike" spc="-1">
                <a:solidFill>
                  <a:srgbClr val="FFFFFF"/>
                </a:solidFill>
                <a:latin typeface="Verdana"/>
                <a:ea typeface="Verdana"/>
              </a:rPr>
              <a:t>Atuação</a:t>
            </a:r>
            <a:endParaRPr lang="pt-BR" sz="4000" b="0" strike="noStrike" spc="-1">
              <a:latin typeface="Arial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3"/>
          <a:stretch/>
        </p:blipFill>
        <p:spPr>
          <a:xfrm>
            <a:off x="6478560" y="3234960"/>
            <a:ext cx="360720" cy="360720"/>
          </a:xfrm>
          <a:prstGeom prst="rect">
            <a:avLst/>
          </a:prstGeom>
          <a:ln>
            <a:noFill/>
          </a:ln>
        </p:spPr>
      </p:pic>
      <p:pic>
        <p:nvPicPr>
          <p:cNvPr id="133" name="Picture 2"/>
          <p:cNvPicPr/>
          <p:nvPr/>
        </p:nvPicPr>
        <p:blipFill>
          <a:blip r:embed="rId4"/>
          <a:stretch/>
        </p:blipFill>
        <p:spPr>
          <a:xfrm>
            <a:off x="7637400" y="446040"/>
            <a:ext cx="295200" cy="362520"/>
          </a:xfrm>
          <a:prstGeom prst="rect">
            <a:avLst/>
          </a:prstGeom>
          <a:ln>
            <a:noFill/>
          </a:ln>
        </p:spPr>
      </p:pic>
      <p:pic>
        <p:nvPicPr>
          <p:cNvPr id="134" name="Picture 2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581600" y="3916800"/>
            <a:ext cx="430560" cy="268920"/>
          </a:xfrm>
          <a:prstGeom prst="rect">
            <a:avLst/>
          </a:prstGeom>
          <a:ln>
            <a:noFill/>
          </a:ln>
        </p:spPr>
      </p:pic>
      <p:pic>
        <p:nvPicPr>
          <p:cNvPr id="135" name="Picture 2"/>
          <p:cNvPicPr/>
          <p:nvPr/>
        </p:nvPicPr>
        <p:blipFill>
          <a:blip r:embed="rId7"/>
          <a:stretch/>
        </p:blipFill>
        <p:spPr>
          <a:xfrm>
            <a:off x="7627320" y="2714400"/>
            <a:ext cx="339120" cy="343440"/>
          </a:xfrm>
          <a:prstGeom prst="rect">
            <a:avLst/>
          </a:prstGeom>
          <a:ln>
            <a:noFill/>
          </a:ln>
        </p:spPr>
      </p:pic>
      <p:pic>
        <p:nvPicPr>
          <p:cNvPr id="136" name="Picture 2"/>
          <p:cNvPicPr/>
          <p:nvPr/>
        </p:nvPicPr>
        <p:blipFill>
          <a:blip r:embed="rId8"/>
          <a:stretch/>
        </p:blipFill>
        <p:spPr>
          <a:xfrm>
            <a:off x="6414480" y="2074680"/>
            <a:ext cx="424800" cy="424800"/>
          </a:xfrm>
          <a:prstGeom prst="rect">
            <a:avLst/>
          </a:prstGeom>
          <a:ln>
            <a:noFill/>
          </a:ln>
        </p:spPr>
      </p:pic>
      <p:pic>
        <p:nvPicPr>
          <p:cNvPr id="137" name="Picture 2"/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571160" y="1541520"/>
            <a:ext cx="427320" cy="427320"/>
          </a:xfrm>
          <a:prstGeom prst="rect">
            <a:avLst/>
          </a:prstGeom>
          <a:ln>
            <a:noFill/>
          </a:ln>
        </p:spPr>
      </p:pic>
      <p:pic>
        <p:nvPicPr>
          <p:cNvPr id="138" name="Picture 2"/>
          <p:cNvPicPr/>
          <p:nvPr/>
        </p:nvPicPr>
        <p:blipFill>
          <a:blip r:embed="rId11"/>
          <a:stretch/>
        </p:blipFill>
        <p:spPr>
          <a:xfrm>
            <a:off x="6369480" y="4354560"/>
            <a:ext cx="514800" cy="378000"/>
          </a:xfrm>
          <a:prstGeom prst="rect">
            <a:avLst/>
          </a:prstGeom>
          <a:ln>
            <a:noFill/>
          </a:ln>
        </p:spPr>
      </p:pic>
      <p:pic>
        <p:nvPicPr>
          <p:cNvPr id="139" name="Picture 2"/>
          <p:cNvPicPr/>
          <p:nvPr/>
        </p:nvPicPr>
        <p:blipFill>
          <a:blip r:embed="rId12"/>
          <a:stretch/>
        </p:blipFill>
        <p:spPr>
          <a:xfrm>
            <a:off x="6483240" y="971640"/>
            <a:ext cx="374760" cy="37476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6262560" y="794880"/>
            <a:ext cx="728640" cy="728640"/>
          </a:xfrm>
          <a:prstGeom prst="ellipse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6262560" y="1923120"/>
            <a:ext cx="728640" cy="728640"/>
          </a:xfrm>
          <a:prstGeom prst="ellipse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6262560" y="3051000"/>
            <a:ext cx="728640" cy="728640"/>
          </a:xfrm>
          <a:prstGeom prst="ellipse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6"/>
          <p:cNvSpPr/>
          <p:nvPr/>
        </p:nvSpPr>
        <p:spPr>
          <a:xfrm>
            <a:off x="6262560" y="4179240"/>
            <a:ext cx="728640" cy="728640"/>
          </a:xfrm>
          <a:prstGeom prst="ellipse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"/>
          <p:cNvSpPr/>
          <p:nvPr/>
        </p:nvSpPr>
        <p:spPr>
          <a:xfrm>
            <a:off x="7420680" y="262800"/>
            <a:ext cx="728640" cy="728640"/>
          </a:xfrm>
          <a:prstGeom prst="ellipse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8"/>
          <p:cNvSpPr/>
          <p:nvPr/>
        </p:nvSpPr>
        <p:spPr>
          <a:xfrm>
            <a:off x="7420680" y="1391040"/>
            <a:ext cx="728640" cy="728640"/>
          </a:xfrm>
          <a:prstGeom prst="ellipse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9"/>
          <p:cNvSpPr/>
          <p:nvPr/>
        </p:nvSpPr>
        <p:spPr>
          <a:xfrm>
            <a:off x="7420680" y="2519280"/>
            <a:ext cx="728640" cy="728640"/>
          </a:xfrm>
          <a:prstGeom prst="ellipse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10"/>
          <p:cNvSpPr/>
          <p:nvPr/>
        </p:nvSpPr>
        <p:spPr>
          <a:xfrm>
            <a:off x="7420680" y="3647160"/>
            <a:ext cx="728640" cy="728640"/>
          </a:xfrm>
          <a:prstGeom prst="ellipse">
            <a:avLst/>
          </a:prstGeom>
          <a:noFill/>
          <a:ln w="28440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Line 11"/>
          <p:cNvSpPr/>
          <p:nvPr/>
        </p:nvSpPr>
        <p:spPr>
          <a:xfrm flipV="1">
            <a:off x="6885000" y="627480"/>
            <a:ext cx="535680" cy="273960"/>
          </a:xfrm>
          <a:prstGeom prst="line">
            <a:avLst/>
          </a:prstGeom>
          <a:ln w="284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Line 12"/>
          <p:cNvSpPr/>
          <p:nvPr/>
        </p:nvSpPr>
        <p:spPr>
          <a:xfrm>
            <a:off x="6885000" y="1416960"/>
            <a:ext cx="535680" cy="338400"/>
          </a:xfrm>
          <a:prstGeom prst="line">
            <a:avLst/>
          </a:prstGeom>
          <a:ln w="284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Line 13"/>
          <p:cNvSpPr/>
          <p:nvPr/>
        </p:nvSpPr>
        <p:spPr>
          <a:xfrm flipV="1">
            <a:off x="6991560" y="2013120"/>
            <a:ext cx="535680" cy="274320"/>
          </a:xfrm>
          <a:prstGeom prst="line">
            <a:avLst/>
          </a:prstGeom>
          <a:ln w="284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Line 14"/>
          <p:cNvSpPr/>
          <p:nvPr/>
        </p:nvSpPr>
        <p:spPr>
          <a:xfrm flipV="1">
            <a:off x="6991560" y="4269600"/>
            <a:ext cx="535680" cy="273960"/>
          </a:xfrm>
          <a:prstGeom prst="line">
            <a:avLst/>
          </a:prstGeom>
          <a:ln w="284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Line 15"/>
          <p:cNvSpPr/>
          <p:nvPr/>
        </p:nvSpPr>
        <p:spPr>
          <a:xfrm flipH="1" flipV="1">
            <a:off x="6885000" y="3673440"/>
            <a:ext cx="535680" cy="338040"/>
          </a:xfrm>
          <a:prstGeom prst="line">
            <a:avLst/>
          </a:prstGeom>
          <a:ln w="284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Line 16"/>
          <p:cNvSpPr/>
          <p:nvPr/>
        </p:nvSpPr>
        <p:spPr>
          <a:xfrm flipV="1">
            <a:off x="6991560" y="3141360"/>
            <a:ext cx="535680" cy="273960"/>
          </a:xfrm>
          <a:prstGeom prst="line">
            <a:avLst/>
          </a:prstGeom>
          <a:ln w="284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Line 17"/>
          <p:cNvSpPr/>
          <p:nvPr/>
        </p:nvSpPr>
        <p:spPr>
          <a:xfrm>
            <a:off x="6885000" y="2545200"/>
            <a:ext cx="535680" cy="338400"/>
          </a:xfrm>
          <a:prstGeom prst="line">
            <a:avLst/>
          </a:prstGeom>
          <a:ln w="2844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-144000" y="407160"/>
            <a:ext cx="91432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ts val="2401"/>
              </a:lnSpc>
            </a:pPr>
            <a:r>
              <a:rPr lang="pt-BR" sz="2800" b="1" strike="noStrike" spc="-1">
                <a:solidFill>
                  <a:srgbClr val="000000"/>
                </a:solidFill>
                <a:latin typeface="Verdana"/>
                <a:ea typeface="Verdana"/>
              </a:rPr>
              <a:t>Quem somos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56" name="Line 2"/>
          <p:cNvSpPr/>
          <p:nvPr/>
        </p:nvSpPr>
        <p:spPr>
          <a:xfrm>
            <a:off x="4427640" y="2355480"/>
            <a:ext cx="288360" cy="360"/>
          </a:xfrm>
          <a:prstGeom prst="line">
            <a:avLst/>
          </a:prstGeom>
          <a:ln w="3816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971640" y="14500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Line 4"/>
          <p:cNvSpPr/>
          <p:nvPr/>
        </p:nvSpPr>
        <p:spPr>
          <a:xfrm>
            <a:off x="1619640" y="166608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4140000" y="13590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Verdana"/>
                <a:ea typeface="Verdana"/>
              </a:rPr>
              <a:t>Empresa fundada em 2011 pelos inventores da família de sistemas SIG-UFRN.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971640" y="234936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Line 7"/>
          <p:cNvSpPr/>
          <p:nvPr/>
        </p:nvSpPr>
        <p:spPr>
          <a:xfrm>
            <a:off x="1619640" y="25650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4140000" y="219600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Verdana"/>
                <a:ea typeface="Verdana"/>
              </a:rPr>
              <a:t>Diversos anos de experiência na criação e implantação de sistemas de gestão. 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971640" y="311868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10"/>
          <p:cNvSpPr/>
          <p:nvPr/>
        </p:nvSpPr>
        <p:spPr>
          <a:xfrm>
            <a:off x="1619640" y="333432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140000" y="3181320"/>
            <a:ext cx="43196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Verdana"/>
                <a:ea typeface="Verdana"/>
              </a:rPr>
              <a:t>Mais de 120 colaboradores; 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971640" y="3877200"/>
            <a:ext cx="431280" cy="4312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13"/>
          <p:cNvSpPr/>
          <p:nvPr/>
        </p:nvSpPr>
        <p:spPr>
          <a:xfrm>
            <a:off x="1619640" y="4093200"/>
            <a:ext cx="2304000" cy="360"/>
          </a:xfrm>
          <a:prstGeom prst="line">
            <a:avLst/>
          </a:prstGeom>
          <a:ln w="19080">
            <a:solidFill>
              <a:schemeClr val="bg1">
                <a:lumMod val="75000"/>
              </a:schemeClr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4"/>
          <p:cNvSpPr/>
          <p:nvPr/>
        </p:nvSpPr>
        <p:spPr>
          <a:xfrm>
            <a:off x="4140000" y="3831480"/>
            <a:ext cx="431964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400" b="0" strike="noStrike" spc="-1">
                <a:solidFill>
                  <a:srgbClr val="000000"/>
                </a:solidFill>
                <a:latin typeface="Verdana"/>
                <a:ea typeface="Verdana"/>
              </a:rPr>
              <a:t>Primeira empresa graduada no Metrópole Digital (UFRN) - 2014;</a:t>
            </a:r>
            <a:endParaRPr lang="pt-BR" sz="1400" b="0" strike="noStrike" spc="-1">
              <a:latin typeface="Arial"/>
            </a:endParaRPr>
          </a:p>
        </p:txBody>
      </p:sp>
      <p:pic>
        <p:nvPicPr>
          <p:cNvPr id="169" name="Imagem 18"/>
          <p:cNvPicPr/>
          <p:nvPr/>
        </p:nvPicPr>
        <p:blipFill>
          <a:blip r:embed="rId2"/>
          <a:stretch/>
        </p:blipFill>
        <p:spPr>
          <a:xfrm>
            <a:off x="6444360" y="255240"/>
            <a:ext cx="2169720" cy="712440"/>
          </a:xfrm>
          <a:prstGeom prst="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2819</TotalTime>
  <Words>1146</Words>
  <Application>Microsoft Office PowerPoint</Application>
  <PresentationFormat>Apresentação na tela (16:9)</PresentationFormat>
  <Paragraphs>226</Paragraphs>
  <Slides>48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60" baseType="lpstr">
      <vt:lpstr>Agency FB</vt:lpstr>
      <vt:lpstr>AR CARTER</vt:lpstr>
      <vt:lpstr>Arial</vt:lpstr>
      <vt:lpstr>Century Gothic</vt:lpstr>
      <vt:lpstr>DejaVu Sans</vt:lpstr>
      <vt:lpstr>Montserrat</vt:lpstr>
      <vt:lpstr>Symbol</vt:lpstr>
      <vt:lpstr>Times New Roman</vt:lpstr>
      <vt:lpstr>Verdana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PROJETO SIGEDUC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Igor Ferreira</dc:creator>
  <dc:description/>
  <cp:lastModifiedBy>João neto</cp:lastModifiedBy>
  <cp:revision>121</cp:revision>
  <dcterms:created xsi:type="dcterms:W3CDTF">2018-02-20T18:44:11Z</dcterms:created>
  <dcterms:modified xsi:type="dcterms:W3CDTF">2018-09-14T13:34:41Z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Apresentação na tela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27</vt:i4>
  </property>
</Properties>
</file>